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9" r:id="rId3"/>
    <p:sldId id="282" r:id="rId5"/>
    <p:sldId id="280" r:id="rId6"/>
    <p:sldId id="272" r:id="rId7"/>
    <p:sldId id="264" r:id="rId8"/>
    <p:sldId id="274" r:id="rId9"/>
    <p:sldId id="283" r:id="rId10"/>
    <p:sldId id="261" r:id="rId11"/>
    <p:sldId id="263" r:id="rId12"/>
    <p:sldId id="266" r:id="rId13"/>
    <p:sldId id="284" r:id="rId14"/>
    <p:sldId id="275" r:id="rId15"/>
    <p:sldId id="267" r:id="rId16"/>
    <p:sldId id="287" r:id="rId17"/>
    <p:sldId id="288" r:id="rId18"/>
    <p:sldId id="289" r:id="rId19"/>
    <p:sldId id="276" r:id="rId20"/>
    <p:sldId id="285" r:id="rId21"/>
    <p:sldId id="279" r:id="rId22"/>
    <p:sldId id="286" r:id="rId23"/>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3A1B4"/>
    <a:srgbClr val="50609D"/>
    <a:srgbClr val="4B4A49"/>
    <a:srgbClr val="FAF8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70" autoAdjust="0"/>
    <p:restoredTop sz="94648"/>
  </p:normalViewPr>
  <p:slideViewPr>
    <p:cSldViewPr snapToGrid="0" snapToObjects="1">
      <p:cViewPr varScale="1">
        <p:scale>
          <a:sx n="81" d="100"/>
          <a:sy n="81" d="100"/>
        </p:scale>
        <p:origin x="93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7" Type="http://schemas.openxmlformats.org/officeDocument/2006/relationships/tags" Target="tags/tag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C67714F-BE85-46F7-9F85-934DCB8D778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C8C0EF-988F-48CE-910B-4A23B8ECE68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4C8C0EF-988F-48CE-910B-4A23B8ECE68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6" name="Freeform 345"/>
          <p:cNvSpPr>
            <a:spLocks noEditPoints="1"/>
          </p:cNvSpPr>
          <p:nvPr userDrawn="1"/>
        </p:nvSpPr>
        <p:spPr bwMode="auto">
          <a:xfrm rot="19951744">
            <a:off x="485337" y="1535222"/>
            <a:ext cx="2166226" cy="3066048"/>
          </a:xfrm>
          <a:custGeom>
            <a:avLst/>
            <a:gdLst>
              <a:gd name="T0" fmla="*/ 190 w 195"/>
              <a:gd name="T1" fmla="*/ 163 h 276"/>
              <a:gd name="T2" fmla="*/ 195 w 195"/>
              <a:gd name="T3" fmla="*/ 174 h 276"/>
              <a:gd name="T4" fmla="*/ 192 w 195"/>
              <a:gd name="T5" fmla="*/ 180 h 276"/>
              <a:gd name="T6" fmla="*/ 105 w 195"/>
              <a:gd name="T7" fmla="*/ 212 h 276"/>
              <a:gd name="T8" fmla="*/ 98 w 195"/>
              <a:gd name="T9" fmla="*/ 202 h 276"/>
              <a:gd name="T10" fmla="*/ 101 w 195"/>
              <a:gd name="T11" fmla="*/ 195 h 276"/>
              <a:gd name="T12" fmla="*/ 187 w 195"/>
              <a:gd name="T13" fmla="*/ 160 h 276"/>
              <a:gd name="T14" fmla="*/ 20 w 195"/>
              <a:gd name="T15" fmla="*/ 147 h 276"/>
              <a:gd name="T16" fmla="*/ 15 w 195"/>
              <a:gd name="T17" fmla="*/ 157 h 276"/>
              <a:gd name="T18" fmla="*/ 20 w 195"/>
              <a:gd name="T19" fmla="*/ 168 h 276"/>
              <a:gd name="T20" fmla="*/ 32 w 195"/>
              <a:gd name="T21" fmla="*/ 169 h 276"/>
              <a:gd name="T22" fmla="*/ 40 w 195"/>
              <a:gd name="T23" fmla="*/ 161 h 276"/>
              <a:gd name="T24" fmla="*/ 37 w 195"/>
              <a:gd name="T25" fmla="*/ 150 h 276"/>
              <a:gd name="T26" fmla="*/ 27 w 195"/>
              <a:gd name="T27" fmla="*/ 145 h 276"/>
              <a:gd name="T28" fmla="*/ 102 w 195"/>
              <a:gd name="T29" fmla="*/ 2 h 276"/>
              <a:gd name="T30" fmla="*/ 105 w 195"/>
              <a:gd name="T31" fmla="*/ 12 h 276"/>
              <a:gd name="T32" fmla="*/ 100 w 195"/>
              <a:gd name="T33" fmla="*/ 14 h 276"/>
              <a:gd name="T34" fmla="*/ 151 w 195"/>
              <a:gd name="T35" fmla="*/ 146 h 276"/>
              <a:gd name="T36" fmla="*/ 148 w 195"/>
              <a:gd name="T37" fmla="*/ 149 h 276"/>
              <a:gd name="T38" fmla="*/ 147 w 195"/>
              <a:gd name="T39" fmla="*/ 151 h 276"/>
              <a:gd name="T40" fmla="*/ 148 w 195"/>
              <a:gd name="T41" fmla="*/ 160 h 276"/>
              <a:gd name="T42" fmla="*/ 144 w 195"/>
              <a:gd name="T43" fmla="*/ 166 h 276"/>
              <a:gd name="T44" fmla="*/ 129 w 195"/>
              <a:gd name="T45" fmla="*/ 169 h 276"/>
              <a:gd name="T46" fmla="*/ 124 w 195"/>
              <a:gd name="T47" fmla="*/ 161 h 276"/>
              <a:gd name="T48" fmla="*/ 120 w 195"/>
              <a:gd name="T49" fmla="*/ 160 h 276"/>
              <a:gd name="T50" fmla="*/ 118 w 195"/>
              <a:gd name="T51" fmla="*/ 160 h 276"/>
              <a:gd name="T52" fmla="*/ 91 w 195"/>
              <a:gd name="T53" fmla="*/ 97 h 276"/>
              <a:gd name="T54" fmla="*/ 84 w 195"/>
              <a:gd name="T55" fmla="*/ 97 h 276"/>
              <a:gd name="T56" fmla="*/ 52 w 195"/>
              <a:gd name="T57" fmla="*/ 136 h 276"/>
              <a:gd name="T58" fmla="*/ 55 w 195"/>
              <a:gd name="T59" fmla="*/ 151 h 276"/>
              <a:gd name="T60" fmla="*/ 52 w 195"/>
              <a:gd name="T61" fmla="*/ 170 h 276"/>
              <a:gd name="T62" fmla="*/ 46 w 195"/>
              <a:gd name="T63" fmla="*/ 180 h 276"/>
              <a:gd name="T64" fmla="*/ 59 w 195"/>
              <a:gd name="T65" fmla="*/ 216 h 276"/>
              <a:gd name="T66" fmla="*/ 87 w 195"/>
              <a:gd name="T67" fmla="*/ 243 h 276"/>
              <a:gd name="T68" fmla="*/ 185 w 195"/>
              <a:gd name="T69" fmla="*/ 244 h 276"/>
              <a:gd name="T70" fmla="*/ 193 w 195"/>
              <a:gd name="T71" fmla="*/ 256 h 276"/>
              <a:gd name="T72" fmla="*/ 189 w 195"/>
              <a:gd name="T73" fmla="*/ 274 h 276"/>
              <a:gd name="T74" fmla="*/ 22 w 195"/>
              <a:gd name="T75" fmla="*/ 276 h 276"/>
              <a:gd name="T76" fmla="*/ 12 w 195"/>
              <a:gd name="T77" fmla="*/ 270 h 276"/>
              <a:gd name="T78" fmla="*/ 12 w 195"/>
              <a:gd name="T79" fmla="*/ 251 h 276"/>
              <a:gd name="T80" fmla="*/ 22 w 195"/>
              <a:gd name="T81" fmla="*/ 244 h 276"/>
              <a:gd name="T82" fmla="*/ 29 w 195"/>
              <a:gd name="T83" fmla="*/ 241 h 276"/>
              <a:gd name="T84" fmla="*/ 17 w 195"/>
              <a:gd name="T85" fmla="*/ 210 h 276"/>
              <a:gd name="T86" fmla="*/ 8 w 195"/>
              <a:gd name="T87" fmla="*/ 177 h 276"/>
              <a:gd name="T88" fmla="*/ 0 w 195"/>
              <a:gd name="T89" fmla="*/ 157 h 276"/>
              <a:gd name="T90" fmla="*/ 15 w 195"/>
              <a:gd name="T91" fmla="*/ 131 h 276"/>
              <a:gd name="T92" fmla="*/ 38 w 195"/>
              <a:gd name="T93" fmla="*/ 91 h 276"/>
              <a:gd name="T94" fmla="*/ 75 w 195"/>
              <a:gd name="T95" fmla="*/ 62 h 276"/>
              <a:gd name="T96" fmla="*/ 65 w 195"/>
              <a:gd name="T97" fmla="*/ 31 h 276"/>
              <a:gd name="T98" fmla="*/ 61 w 195"/>
              <a:gd name="T99" fmla="*/ 30 h 276"/>
              <a:gd name="T100" fmla="*/ 56 w 195"/>
              <a:gd name="T101" fmla="*/ 31 h 276"/>
              <a:gd name="T102" fmla="*/ 52 w 195"/>
              <a:gd name="T103" fmla="*/ 20 h 276"/>
              <a:gd name="T104" fmla="*/ 59 w 195"/>
              <a:gd name="T105" fmla="*/ 16 h 276"/>
              <a:gd name="T106" fmla="*/ 101 w 195"/>
              <a:gd name="T10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276">
                <a:moveTo>
                  <a:pt x="187" y="160"/>
                </a:moveTo>
                <a:lnTo>
                  <a:pt x="189" y="161"/>
                </a:lnTo>
                <a:lnTo>
                  <a:pt x="190" y="163"/>
                </a:lnTo>
                <a:lnTo>
                  <a:pt x="193" y="165"/>
                </a:lnTo>
                <a:lnTo>
                  <a:pt x="195" y="172"/>
                </a:lnTo>
                <a:lnTo>
                  <a:pt x="195" y="174"/>
                </a:lnTo>
                <a:lnTo>
                  <a:pt x="195" y="177"/>
                </a:lnTo>
                <a:lnTo>
                  <a:pt x="193" y="178"/>
                </a:lnTo>
                <a:lnTo>
                  <a:pt x="192" y="180"/>
                </a:lnTo>
                <a:lnTo>
                  <a:pt x="110" y="212"/>
                </a:lnTo>
                <a:lnTo>
                  <a:pt x="107" y="212"/>
                </a:lnTo>
                <a:lnTo>
                  <a:pt x="105" y="212"/>
                </a:lnTo>
                <a:lnTo>
                  <a:pt x="103" y="211"/>
                </a:lnTo>
                <a:lnTo>
                  <a:pt x="101" y="209"/>
                </a:lnTo>
                <a:lnTo>
                  <a:pt x="98" y="202"/>
                </a:lnTo>
                <a:lnTo>
                  <a:pt x="98" y="200"/>
                </a:lnTo>
                <a:lnTo>
                  <a:pt x="98" y="197"/>
                </a:lnTo>
                <a:lnTo>
                  <a:pt x="101" y="195"/>
                </a:lnTo>
                <a:lnTo>
                  <a:pt x="102" y="193"/>
                </a:lnTo>
                <a:lnTo>
                  <a:pt x="184" y="161"/>
                </a:lnTo>
                <a:lnTo>
                  <a:pt x="187" y="160"/>
                </a:lnTo>
                <a:close/>
                <a:moveTo>
                  <a:pt x="27" y="145"/>
                </a:moveTo>
                <a:lnTo>
                  <a:pt x="23" y="145"/>
                </a:lnTo>
                <a:lnTo>
                  <a:pt x="20" y="147"/>
                </a:lnTo>
                <a:lnTo>
                  <a:pt x="17" y="150"/>
                </a:lnTo>
                <a:lnTo>
                  <a:pt x="15" y="154"/>
                </a:lnTo>
                <a:lnTo>
                  <a:pt x="15" y="157"/>
                </a:lnTo>
                <a:lnTo>
                  <a:pt x="15" y="161"/>
                </a:lnTo>
                <a:lnTo>
                  <a:pt x="17" y="165"/>
                </a:lnTo>
                <a:lnTo>
                  <a:pt x="20" y="168"/>
                </a:lnTo>
                <a:lnTo>
                  <a:pt x="23" y="169"/>
                </a:lnTo>
                <a:lnTo>
                  <a:pt x="27" y="170"/>
                </a:lnTo>
                <a:lnTo>
                  <a:pt x="32" y="169"/>
                </a:lnTo>
                <a:lnTo>
                  <a:pt x="35" y="168"/>
                </a:lnTo>
                <a:lnTo>
                  <a:pt x="37" y="165"/>
                </a:lnTo>
                <a:lnTo>
                  <a:pt x="40" y="161"/>
                </a:lnTo>
                <a:lnTo>
                  <a:pt x="40" y="157"/>
                </a:lnTo>
                <a:lnTo>
                  <a:pt x="40" y="154"/>
                </a:lnTo>
                <a:lnTo>
                  <a:pt x="37" y="150"/>
                </a:lnTo>
                <a:lnTo>
                  <a:pt x="35" y="147"/>
                </a:lnTo>
                <a:lnTo>
                  <a:pt x="32" y="145"/>
                </a:lnTo>
                <a:lnTo>
                  <a:pt x="27" y="145"/>
                </a:lnTo>
                <a:close/>
                <a:moveTo>
                  <a:pt x="101" y="0"/>
                </a:moveTo>
                <a:lnTo>
                  <a:pt x="102" y="0"/>
                </a:lnTo>
                <a:lnTo>
                  <a:pt x="102" y="2"/>
                </a:lnTo>
                <a:lnTo>
                  <a:pt x="106" y="9"/>
                </a:lnTo>
                <a:lnTo>
                  <a:pt x="106" y="11"/>
                </a:lnTo>
                <a:lnTo>
                  <a:pt x="105" y="12"/>
                </a:lnTo>
                <a:lnTo>
                  <a:pt x="103" y="13"/>
                </a:lnTo>
                <a:lnTo>
                  <a:pt x="101" y="14"/>
                </a:lnTo>
                <a:lnTo>
                  <a:pt x="100" y="14"/>
                </a:lnTo>
                <a:lnTo>
                  <a:pt x="100" y="16"/>
                </a:lnTo>
                <a:lnTo>
                  <a:pt x="100" y="18"/>
                </a:lnTo>
                <a:lnTo>
                  <a:pt x="151" y="146"/>
                </a:lnTo>
                <a:lnTo>
                  <a:pt x="151" y="147"/>
                </a:lnTo>
                <a:lnTo>
                  <a:pt x="149" y="149"/>
                </a:lnTo>
                <a:lnTo>
                  <a:pt x="148" y="149"/>
                </a:lnTo>
                <a:lnTo>
                  <a:pt x="148" y="150"/>
                </a:lnTo>
                <a:lnTo>
                  <a:pt x="147" y="150"/>
                </a:lnTo>
                <a:lnTo>
                  <a:pt x="147" y="151"/>
                </a:lnTo>
                <a:lnTo>
                  <a:pt x="147" y="152"/>
                </a:lnTo>
                <a:lnTo>
                  <a:pt x="148" y="157"/>
                </a:lnTo>
                <a:lnTo>
                  <a:pt x="148" y="160"/>
                </a:lnTo>
                <a:lnTo>
                  <a:pt x="148" y="163"/>
                </a:lnTo>
                <a:lnTo>
                  <a:pt x="147" y="164"/>
                </a:lnTo>
                <a:lnTo>
                  <a:pt x="144" y="166"/>
                </a:lnTo>
                <a:lnTo>
                  <a:pt x="134" y="169"/>
                </a:lnTo>
                <a:lnTo>
                  <a:pt x="132" y="170"/>
                </a:lnTo>
                <a:lnTo>
                  <a:pt x="129" y="169"/>
                </a:lnTo>
                <a:lnTo>
                  <a:pt x="128" y="168"/>
                </a:lnTo>
                <a:lnTo>
                  <a:pt x="125" y="165"/>
                </a:lnTo>
                <a:lnTo>
                  <a:pt x="124" y="161"/>
                </a:lnTo>
                <a:lnTo>
                  <a:pt x="124" y="161"/>
                </a:lnTo>
                <a:lnTo>
                  <a:pt x="123" y="160"/>
                </a:lnTo>
                <a:lnTo>
                  <a:pt x="120" y="160"/>
                </a:lnTo>
                <a:lnTo>
                  <a:pt x="120" y="160"/>
                </a:lnTo>
                <a:lnTo>
                  <a:pt x="119" y="161"/>
                </a:lnTo>
                <a:lnTo>
                  <a:pt x="118" y="160"/>
                </a:lnTo>
                <a:lnTo>
                  <a:pt x="116" y="159"/>
                </a:lnTo>
                <a:lnTo>
                  <a:pt x="93" y="100"/>
                </a:lnTo>
                <a:lnTo>
                  <a:pt x="91" y="97"/>
                </a:lnTo>
                <a:lnTo>
                  <a:pt x="89" y="96"/>
                </a:lnTo>
                <a:lnTo>
                  <a:pt x="87" y="96"/>
                </a:lnTo>
                <a:lnTo>
                  <a:pt x="84" y="97"/>
                </a:lnTo>
                <a:lnTo>
                  <a:pt x="70" y="108"/>
                </a:lnTo>
                <a:lnTo>
                  <a:pt x="60" y="120"/>
                </a:lnTo>
                <a:lnTo>
                  <a:pt x="52" y="136"/>
                </a:lnTo>
                <a:lnTo>
                  <a:pt x="51" y="140"/>
                </a:lnTo>
                <a:lnTo>
                  <a:pt x="52" y="145"/>
                </a:lnTo>
                <a:lnTo>
                  <a:pt x="55" y="151"/>
                </a:lnTo>
                <a:lnTo>
                  <a:pt x="55" y="157"/>
                </a:lnTo>
                <a:lnTo>
                  <a:pt x="55" y="164"/>
                </a:lnTo>
                <a:lnTo>
                  <a:pt x="52" y="170"/>
                </a:lnTo>
                <a:lnTo>
                  <a:pt x="49" y="175"/>
                </a:lnTo>
                <a:lnTo>
                  <a:pt x="47" y="178"/>
                </a:lnTo>
                <a:lnTo>
                  <a:pt x="46" y="180"/>
                </a:lnTo>
                <a:lnTo>
                  <a:pt x="46" y="184"/>
                </a:lnTo>
                <a:lnTo>
                  <a:pt x="51" y="201"/>
                </a:lnTo>
                <a:lnTo>
                  <a:pt x="59" y="216"/>
                </a:lnTo>
                <a:lnTo>
                  <a:pt x="69" y="230"/>
                </a:lnTo>
                <a:lnTo>
                  <a:pt x="83" y="242"/>
                </a:lnTo>
                <a:lnTo>
                  <a:pt x="87" y="243"/>
                </a:lnTo>
                <a:lnTo>
                  <a:pt x="89" y="244"/>
                </a:lnTo>
                <a:lnTo>
                  <a:pt x="181" y="244"/>
                </a:lnTo>
                <a:lnTo>
                  <a:pt x="185" y="244"/>
                </a:lnTo>
                <a:lnTo>
                  <a:pt x="189" y="247"/>
                </a:lnTo>
                <a:lnTo>
                  <a:pt x="192" y="251"/>
                </a:lnTo>
                <a:lnTo>
                  <a:pt x="193" y="256"/>
                </a:lnTo>
                <a:lnTo>
                  <a:pt x="193" y="265"/>
                </a:lnTo>
                <a:lnTo>
                  <a:pt x="192" y="270"/>
                </a:lnTo>
                <a:lnTo>
                  <a:pt x="189" y="274"/>
                </a:lnTo>
                <a:lnTo>
                  <a:pt x="185" y="276"/>
                </a:lnTo>
                <a:lnTo>
                  <a:pt x="181" y="276"/>
                </a:lnTo>
                <a:lnTo>
                  <a:pt x="22" y="276"/>
                </a:lnTo>
                <a:lnTo>
                  <a:pt x="18" y="276"/>
                </a:lnTo>
                <a:lnTo>
                  <a:pt x="14" y="274"/>
                </a:lnTo>
                <a:lnTo>
                  <a:pt x="12" y="270"/>
                </a:lnTo>
                <a:lnTo>
                  <a:pt x="10" y="265"/>
                </a:lnTo>
                <a:lnTo>
                  <a:pt x="10" y="256"/>
                </a:lnTo>
                <a:lnTo>
                  <a:pt x="12" y="251"/>
                </a:lnTo>
                <a:lnTo>
                  <a:pt x="14" y="247"/>
                </a:lnTo>
                <a:lnTo>
                  <a:pt x="18" y="244"/>
                </a:lnTo>
                <a:lnTo>
                  <a:pt x="22" y="244"/>
                </a:lnTo>
                <a:lnTo>
                  <a:pt x="24" y="244"/>
                </a:lnTo>
                <a:lnTo>
                  <a:pt x="27" y="243"/>
                </a:lnTo>
                <a:lnTo>
                  <a:pt x="29" y="241"/>
                </a:lnTo>
                <a:lnTo>
                  <a:pt x="29" y="238"/>
                </a:lnTo>
                <a:lnTo>
                  <a:pt x="28" y="235"/>
                </a:lnTo>
                <a:lnTo>
                  <a:pt x="17" y="210"/>
                </a:lnTo>
                <a:lnTo>
                  <a:pt x="10" y="183"/>
                </a:lnTo>
                <a:lnTo>
                  <a:pt x="9" y="179"/>
                </a:lnTo>
                <a:lnTo>
                  <a:pt x="8" y="177"/>
                </a:lnTo>
                <a:lnTo>
                  <a:pt x="4" y="170"/>
                </a:lnTo>
                <a:lnTo>
                  <a:pt x="0" y="164"/>
                </a:lnTo>
                <a:lnTo>
                  <a:pt x="0" y="157"/>
                </a:lnTo>
                <a:lnTo>
                  <a:pt x="3" y="143"/>
                </a:lnTo>
                <a:lnTo>
                  <a:pt x="13" y="133"/>
                </a:lnTo>
                <a:lnTo>
                  <a:pt x="15" y="131"/>
                </a:lnTo>
                <a:lnTo>
                  <a:pt x="17" y="128"/>
                </a:lnTo>
                <a:lnTo>
                  <a:pt x="27" y="109"/>
                </a:lnTo>
                <a:lnTo>
                  <a:pt x="38" y="91"/>
                </a:lnTo>
                <a:lnTo>
                  <a:pt x="54" y="76"/>
                </a:lnTo>
                <a:lnTo>
                  <a:pt x="73" y="63"/>
                </a:lnTo>
                <a:lnTo>
                  <a:pt x="75" y="62"/>
                </a:lnTo>
                <a:lnTo>
                  <a:pt x="75" y="59"/>
                </a:lnTo>
                <a:lnTo>
                  <a:pt x="75" y="57"/>
                </a:lnTo>
                <a:lnTo>
                  <a:pt x="65" y="31"/>
                </a:lnTo>
                <a:lnTo>
                  <a:pt x="65" y="30"/>
                </a:lnTo>
                <a:lnTo>
                  <a:pt x="64" y="30"/>
                </a:lnTo>
                <a:lnTo>
                  <a:pt x="61" y="30"/>
                </a:lnTo>
                <a:lnTo>
                  <a:pt x="59" y="31"/>
                </a:lnTo>
                <a:lnTo>
                  <a:pt x="58" y="31"/>
                </a:lnTo>
                <a:lnTo>
                  <a:pt x="56" y="31"/>
                </a:lnTo>
                <a:lnTo>
                  <a:pt x="55" y="30"/>
                </a:lnTo>
                <a:lnTo>
                  <a:pt x="52" y="22"/>
                </a:lnTo>
                <a:lnTo>
                  <a:pt x="52" y="20"/>
                </a:lnTo>
                <a:lnTo>
                  <a:pt x="52" y="18"/>
                </a:lnTo>
                <a:lnTo>
                  <a:pt x="54" y="18"/>
                </a:lnTo>
                <a:lnTo>
                  <a:pt x="59" y="16"/>
                </a:lnTo>
                <a:lnTo>
                  <a:pt x="93" y="2"/>
                </a:lnTo>
                <a:lnTo>
                  <a:pt x="98" y="0"/>
                </a:lnTo>
                <a:lnTo>
                  <a:pt x="101" y="0"/>
                </a:lnTo>
                <a:close/>
              </a:path>
            </a:pathLst>
          </a:custGeom>
          <a:solidFill>
            <a:schemeClr val="bg1">
              <a:alpha val="20000"/>
            </a:schemeClr>
          </a:solidFill>
          <a:ln w="0">
            <a:noFill/>
            <a:prstDash val="solid"/>
            <a:round/>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3">
                <a:lumMod val="7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2.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3.xml"/><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3.xml"/><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jpeg"/><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3.xml"/><Relationship Id="rId2" Type="http://schemas.openxmlformats.org/officeDocument/2006/relationships/image" Target="../media/image20.png"/><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stretch>
            <a:fillRect/>
          </a:stretch>
        </p:blipFill>
        <p:spPr>
          <a:xfrm rot="5400000">
            <a:off x="5303311" y="-30691"/>
            <a:ext cx="6919381" cy="6858000"/>
          </a:xfrm>
          <a:prstGeom prst="rect">
            <a:avLst/>
          </a:prstGeom>
        </p:spPr>
      </p:pic>
      <p:sp>
        <p:nvSpPr>
          <p:cNvPr id="98" name="文本框 97"/>
          <p:cNvSpPr txBox="1"/>
          <p:nvPr/>
        </p:nvSpPr>
        <p:spPr>
          <a:xfrm>
            <a:off x="779654" y="3047494"/>
            <a:ext cx="8638077" cy="830997"/>
          </a:xfrm>
          <a:prstGeom prst="rect">
            <a:avLst/>
          </a:prstGeom>
          <a:noFill/>
        </p:spPr>
        <p:txBody>
          <a:bodyPr wrap="square" rtlCol="0">
            <a:spAutoFit/>
          </a:bodyPr>
          <a:lstStyle/>
          <a:p>
            <a:r>
              <a:rPr lang="en-US" altLang="zh-CN" sz="4800" b="1" dirty="0">
                <a:solidFill>
                  <a:srgbClr val="4B4A49"/>
                </a:solidFill>
                <a:latin typeface="+mn-ea"/>
              </a:rPr>
              <a:t>Movie Reservation System</a:t>
            </a:r>
            <a:endParaRPr lang="zh-CN" altLang="en-US" sz="4800" b="1" dirty="0">
              <a:solidFill>
                <a:srgbClr val="4B4A49"/>
              </a:solidFill>
              <a:latin typeface="+mn-ea"/>
            </a:endParaRPr>
          </a:p>
        </p:txBody>
      </p:sp>
      <p:sp>
        <p:nvSpPr>
          <p:cNvPr id="121" name="等腰三角形 120"/>
          <p:cNvSpPr/>
          <p:nvPr/>
        </p:nvSpPr>
        <p:spPr>
          <a:xfrm rot="17170258">
            <a:off x="771744" y="1192617"/>
            <a:ext cx="772718" cy="666136"/>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等腰三角形 129"/>
          <p:cNvSpPr/>
          <p:nvPr/>
        </p:nvSpPr>
        <p:spPr>
          <a:xfrm rot="17170258">
            <a:off x="752529" y="1651310"/>
            <a:ext cx="411762" cy="354967"/>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p:nvPr/>
        </p:nvPicPr>
        <p:blipFill>
          <a:blip r:embed="rId2">
            <a:extLst>
              <a:ext uri="{28A0092B-C50C-407E-A947-70E740481C1C}">
                <a14:useLocalDpi xmlns:a14="http://schemas.microsoft.com/office/drawing/2010/main" val="0"/>
              </a:ext>
            </a:extLst>
          </a:blip>
          <a:stretch>
            <a:fillRect/>
          </a:stretch>
        </p:blipFill>
        <p:spPr>
          <a:xfrm>
            <a:off x="750254" y="1061851"/>
            <a:ext cx="4328795" cy="2162175"/>
          </a:xfrm>
          <a:prstGeom prst="rect">
            <a:avLst/>
          </a:prstGeom>
        </p:spPr>
      </p:pic>
      <p:sp>
        <p:nvSpPr>
          <p:cNvPr id="4" name="文本框 3"/>
          <p:cNvSpPr txBox="1"/>
          <p:nvPr/>
        </p:nvSpPr>
        <p:spPr>
          <a:xfrm>
            <a:off x="838576" y="4344448"/>
            <a:ext cx="3245945" cy="400110"/>
          </a:xfrm>
          <a:prstGeom prst="rect">
            <a:avLst/>
          </a:prstGeom>
          <a:noFill/>
        </p:spPr>
        <p:txBody>
          <a:bodyPr wrap="square" rtlCol="0">
            <a:spAutoFit/>
          </a:bodyPr>
          <a:lstStyle/>
          <a:p>
            <a:r>
              <a:rPr lang="en-US" altLang="zh-CN" sz="2000" b="1" dirty="0"/>
              <a:t>Class :</a:t>
            </a:r>
            <a:r>
              <a:rPr lang="en-US" altLang="zh-CN" sz="2000" dirty="0"/>
              <a:t> </a:t>
            </a:r>
            <a:r>
              <a:rPr lang="en-US" altLang="zh-CN" sz="2000" b="1" dirty="0"/>
              <a:t>B4</a:t>
            </a:r>
            <a:endParaRPr lang="zh-CN" altLang="zh-CN" sz="2000" dirty="0"/>
          </a:p>
        </p:txBody>
      </p:sp>
      <p:sp>
        <p:nvSpPr>
          <p:cNvPr id="5" name="文本框 4"/>
          <p:cNvSpPr txBox="1"/>
          <p:nvPr/>
        </p:nvSpPr>
        <p:spPr>
          <a:xfrm>
            <a:off x="838576" y="5145324"/>
            <a:ext cx="3158389" cy="400110"/>
          </a:xfrm>
          <a:prstGeom prst="rect">
            <a:avLst/>
          </a:prstGeom>
          <a:noFill/>
        </p:spPr>
        <p:txBody>
          <a:bodyPr wrap="square" rtlCol="0">
            <a:spAutoFit/>
          </a:bodyPr>
          <a:lstStyle/>
          <a:p>
            <a:r>
              <a:rPr lang="en-US" altLang="zh-CN" sz="2000" b="1" dirty="0"/>
              <a:t>Team Name :</a:t>
            </a:r>
            <a:r>
              <a:rPr lang="en-US" altLang="zh-CN" sz="2000" b="1" dirty="0" err="1"/>
              <a:t>SnowWhite</a:t>
            </a:r>
            <a:endParaRPr lang="zh-CN" altLang="zh-CN" sz="2000" dirty="0"/>
          </a:p>
        </p:txBody>
      </p:sp>
      <p:sp>
        <p:nvSpPr>
          <p:cNvPr id="6" name="文本框 5"/>
          <p:cNvSpPr txBox="1"/>
          <p:nvPr/>
        </p:nvSpPr>
        <p:spPr>
          <a:xfrm>
            <a:off x="838576" y="5842872"/>
            <a:ext cx="8493960" cy="400110"/>
          </a:xfrm>
          <a:prstGeom prst="rect">
            <a:avLst/>
          </a:prstGeom>
          <a:noFill/>
        </p:spPr>
        <p:txBody>
          <a:bodyPr wrap="square" rtlCol="0">
            <a:spAutoFit/>
          </a:bodyPr>
          <a:lstStyle/>
          <a:p>
            <a:r>
              <a:rPr lang="en-US" altLang="zh-CN" sz="2000" b="1" dirty="0"/>
              <a:t>Team Members : </a:t>
            </a:r>
            <a:r>
              <a:rPr lang="en-US" altLang="zh-CN" sz="2000" b="1" dirty="0" err="1"/>
              <a:t>ChenYang</a:t>
            </a:r>
            <a:r>
              <a:rPr lang="en-US" altLang="zh-CN" sz="2000" b="1" dirty="0"/>
              <a:t>  </a:t>
            </a:r>
            <a:r>
              <a:rPr lang="en-US" altLang="zh-CN" sz="2000" b="1" dirty="0" err="1"/>
              <a:t>WangJingru</a:t>
            </a:r>
            <a:r>
              <a:rPr lang="en-US" altLang="zh-CN" sz="2000" b="1" dirty="0"/>
              <a:t>  </a:t>
            </a:r>
            <a:r>
              <a:rPr lang="en-US" altLang="zh-CN" sz="2000" b="1" dirty="0" err="1"/>
              <a:t>SunRuitong</a:t>
            </a:r>
            <a:r>
              <a:rPr lang="en-US" altLang="zh-CN" sz="2000" b="1" dirty="0"/>
              <a:t>  </a:t>
            </a:r>
            <a:r>
              <a:rPr lang="en-US" altLang="zh-CN" sz="2000" b="1" dirty="0" err="1"/>
              <a:t>CaiSiyuan</a:t>
            </a:r>
            <a:endParaRPr lang="zh-CN" altLang="zh-CN" sz="2000" dirty="0"/>
          </a:p>
        </p:txBody>
      </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p:cTn id="7"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 2"/>
          <p:cNvGrpSpPr/>
          <p:nvPr/>
        </p:nvGrpSpPr>
        <p:grpSpPr>
          <a:xfrm>
            <a:off x="9497897" y="3793176"/>
            <a:ext cx="2007124" cy="2007124"/>
            <a:chOff x="1140890" y="1697368"/>
            <a:chExt cx="2007124" cy="2007124"/>
          </a:xfrm>
          <a:effectLst>
            <a:outerShdw blurRad="50800" dist="38100" dir="5400000" algn="t" rotWithShape="0">
              <a:prstClr val="black">
                <a:alpha val="40000"/>
              </a:prstClr>
            </a:outerShdw>
          </a:effectLst>
        </p:grpSpPr>
        <p:grpSp>
          <p:nvGrpSpPr>
            <p:cNvPr id="4" name="组 3"/>
            <p:cNvGrpSpPr/>
            <p:nvPr/>
          </p:nvGrpSpPr>
          <p:grpSpPr>
            <a:xfrm>
              <a:off x="1140890" y="1697368"/>
              <a:ext cx="2007124" cy="2007124"/>
              <a:chOff x="1140890" y="1580137"/>
              <a:chExt cx="2007124" cy="2007124"/>
            </a:xfrm>
          </p:grpSpPr>
          <p:sp>
            <p:nvSpPr>
              <p:cNvPr id="10" name="椭圆 9"/>
              <p:cNvSpPr/>
              <p:nvPr/>
            </p:nvSpPr>
            <p:spPr>
              <a:xfrm>
                <a:off x="1140890" y="1580137"/>
                <a:ext cx="2007124" cy="2007124"/>
              </a:xfrm>
              <a:prstGeom prst="ellipse">
                <a:avLst/>
              </a:prstGeom>
              <a:solidFill>
                <a:srgbClr val="506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bg1"/>
                  </a:solidFill>
                </a:endParaRPr>
              </a:p>
            </p:txBody>
          </p:sp>
          <p:sp>
            <p:nvSpPr>
              <p:cNvPr id="29" name="椭圆 28"/>
              <p:cNvSpPr/>
              <p:nvPr/>
            </p:nvSpPr>
            <p:spPr>
              <a:xfrm>
                <a:off x="1219062" y="1658309"/>
                <a:ext cx="1850780" cy="185078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bg1"/>
                  </a:solidFill>
                </a:endParaRPr>
              </a:p>
            </p:txBody>
          </p:sp>
        </p:grpSp>
        <p:sp>
          <p:nvSpPr>
            <p:cNvPr id="57" name="Freeform 345"/>
            <p:cNvSpPr>
              <a:spLocks noEditPoints="1"/>
            </p:cNvSpPr>
            <p:nvPr/>
          </p:nvSpPr>
          <p:spPr bwMode="auto">
            <a:xfrm>
              <a:off x="1895091" y="2265114"/>
              <a:ext cx="567886" cy="803779"/>
            </a:xfrm>
            <a:custGeom>
              <a:avLst/>
              <a:gdLst>
                <a:gd name="T0" fmla="*/ 190 w 195"/>
                <a:gd name="T1" fmla="*/ 163 h 276"/>
                <a:gd name="T2" fmla="*/ 195 w 195"/>
                <a:gd name="T3" fmla="*/ 174 h 276"/>
                <a:gd name="T4" fmla="*/ 192 w 195"/>
                <a:gd name="T5" fmla="*/ 180 h 276"/>
                <a:gd name="T6" fmla="*/ 105 w 195"/>
                <a:gd name="T7" fmla="*/ 212 h 276"/>
                <a:gd name="T8" fmla="*/ 98 w 195"/>
                <a:gd name="T9" fmla="*/ 202 h 276"/>
                <a:gd name="T10" fmla="*/ 101 w 195"/>
                <a:gd name="T11" fmla="*/ 195 h 276"/>
                <a:gd name="T12" fmla="*/ 187 w 195"/>
                <a:gd name="T13" fmla="*/ 160 h 276"/>
                <a:gd name="T14" fmla="*/ 20 w 195"/>
                <a:gd name="T15" fmla="*/ 147 h 276"/>
                <a:gd name="T16" fmla="*/ 15 w 195"/>
                <a:gd name="T17" fmla="*/ 157 h 276"/>
                <a:gd name="T18" fmla="*/ 20 w 195"/>
                <a:gd name="T19" fmla="*/ 168 h 276"/>
                <a:gd name="T20" fmla="*/ 32 w 195"/>
                <a:gd name="T21" fmla="*/ 169 h 276"/>
                <a:gd name="T22" fmla="*/ 40 w 195"/>
                <a:gd name="T23" fmla="*/ 161 h 276"/>
                <a:gd name="T24" fmla="*/ 37 w 195"/>
                <a:gd name="T25" fmla="*/ 150 h 276"/>
                <a:gd name="T26" fmla="*/ 27 w 195"/>
                <a:gd name="T27" fmla="*/ 145 h 276"/>
                <a:gd name="T28" fmla="*/ 102 w 195"/>
                <a:gd name="T29" fmla="*/ 2 h 276"/>
                <a:gd name="T30" fmla="*/ 105 w 195"/>
                <a:gd name="T31" fmla="*/ 12 h 276"/>
                <a:gd name="T32" fmla="*/ 100 w 195"/>
                <a:gd name="T33" fmla="*/ 14 h 276"/>
                <a:gd name="T34" fmla="*/ 151 w 195"/>
                <a:gd name="T35" fmla="*/ 146 h 276"/>
                <a:gd name="T36" fmla="*/ 148 w 195"/>
                <a:gd name="T37" fmla="*/ 149 h 276"/>
                <a:gd name="T38" fmla="*/ 147 w 195"/>
                <a:gd name="T39" fmla="*/ 151 h 276"/>
                <a:gd name="T40" fmla="*/ 148 w 195"/>
                <a:gd name="T41" fmla="*/ 160 h 276"/>
                <a:gd name="T42" fmla="*/ 144 w 195"/>
                <a:gd name="T43" fmla="*/ 166 h 276"/>
                <a:gd name="T44" fmla="*/ 129 w 195"/>
                <a:gd name="T45" fmla="*/ 169 h 276"/>
                <a:gd name="T46" fmla="*/ 124 w 195"/>
                <a:gd name="T47" fmla="*/ 161 h 276"/>
                <a:gd name="T48" fmla="*/ 120 w 195"/>
                <a:gd name="T49" fmla="*/ 160 h 276"/>
                <a:gd name="T50" fmla="*/ 118 w 195"/>
                <a:gd name="T51" fmla="*/ 160 h 276"/>
                <a:gd name="T52" fmla="*/ 91 w 195"/>
                <a:gd name="T53" fmla="*/ 97 h 276"/>
                <a:gd name="T54" fmla="*/ 84 w 195"/>
                <a:gd name="T55" fmla="*/ 97 h 276"/>
                <a:gd name="T56" fmla="*/ 52 w 195"/>
                <a:gd name="T57" fmla="*/ 136 h 276"/>
                <a:gd name="T58" fmla="*/ 55 w 195"/>
                <a:gd name="T59" fmla="*/ 151 h 276"/>
                <a:gd name="T60" fmla="*/ 52 w 195"/>
                <a:gd name="T61" fmla="*/ 170 h 276"/>
                <a:gd name="T62" fmla="*/ 46 w 195"/>
                <a:gd name="T63" fmla="*/ 180 h 276"/>
                <a:gd name="T64" fmla="*/ 59 w 195"/>
                <a:gd name="T65" fmla="*/ 216 h 276"/>
                <a:gd name="T66" fmla="*/ 87 w 195"/>
                <a:gd name="T67" fmla="*/ 243 h 276"/>
                <a:gd name="T68" fmla="*/ 185 w 195"/>
                <a:gd name="T69" fmla="*/ 244 h 276"/>
                <a:gd name="T70" fmla="*/ 193 w 195"/>
                <a:gd name="T71" fmla="*/ 256 h 276"/>
                <a:gd name="T72" fmla="*/ 189 w 195"/>
                <a:gd name="T73" fmla="*/ 274 h 276"/>
                <a:gd name="T74" fmla="*/ 22 w 195"/>
                <a:gd name="T75" fmla="*/ 276 h 276"/>
                <a:gd name="T76" fmla="*/ 12 w 195"/>
                <a:gd name="T77" fmla="*/ 270 h 276"/>
                <a:gd name="T78" fmla="*/ 12 w 195"/>
                <a:gd name="T79" fmla="*/ 251 h 276"/>
                <a:gd name="T80" fmla="*/ 22 w 195"/>
                <a:gd name="T81" fmla="*/ 244 h 276"/>
                <a:gd name="T82" fmla="*/ 29 w 195"/>
                <a:gd name="T83" fmla="*/ 241 h 276"/>
                <a:gd name="T84" fmla="*/ 17 w 195"/>
                <a:gd name="T85" fmla="*/ 210 h 276"/>
                <a:gd name="T86" fmla="*/ 8 w 195"/>
                <a:gd name="T87" fmla="*/ 177 h 276"/>
                <a:gd name="T88" fmla="*/ 0 w 195"/>
                <a:gd name="T89" fmla="*/ 157 h 276"/>
                <a:gd name="T90" fmla="*/ 15 w 195"/>
                <a:gd name="T91" fmla="*/ 131 h 276"/>
                <a:gd name="T92" fmla="*/ 38 w 195"/>
                <a:gd name="T93" fmla="*/ 91 h 276"/>
                <a:gd name="T94" fmla="*/ 75 w 195"/>
                <a:gd name="T95" fmla="*/ 62 h 276"/>
                <a:gd name="T96" fmla="*/ 65 w 195"/>
                <a:gd name="T97" fmla="*/ 31 h 276"/>
                <a:gd name="T98" fmla="*/ 61 w 195"/>
                <a:gd name="T99" fmla="*/ 30 h 276"/>
                <a:gd name="T100" fmla="*/ 56 w 195"/>
                <a:gd name="T101" fmla="*/ 31 h 276"/>
                <a:gd name="T102" fmla="*/ 52 w 195"/>
                <a:gd name="T103" fmla="*/ 20 h 276"/>
                <a:gd name="T104" fmla="*/ 59 w 195"/>
                <a:gd name="T105" fmla="*/ 16 h 276"/>
                <a:gd name="T106" fmla="*/ 101 w 195"/>
                <a:gd name="T10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276">
                  <a:moveTo>
                    <a:pt x="187" y="160"/>
                  </a:moveTo>
                  <a:lnTo>
                    <a:pt x="189" y="161"/>
                  </a:lnTo>
                  <a:lnTo>
                    <a:pt x="190" y="163"/>
                  </a:lnTo>
                  <a:lnTo>
                    <a:pt x="193" y="165"/>
                  </a:lnTo>
                  <a:lnTo>
                    <a:pt x="195" y="172"/>
                  </a:lnTo>
                  <a:lnTo>
                    <a:pt x="195" y="174"/>
                  </a:lnTo>
                  <a:lnTo>
                    <a:pt x="195" y="177"/>
                  </a:lnTo>
                  <a:lnTo>
                    <a:pt x="193" y="178"/>
                  </a:lnTo>
                  <a:lnTo>
                    <a:pt x="192" y="180"/>
                  </a:lnTo>
                  <a:lnTo>
                    <a:pt x="110" y="212"/>
                  </a:lnTo>
                  <a:lnTo>
                    <a:pt x="107" y="212"/>
                  </a:lnTo>
                  <a:lnTo>
                    <a:pt x="105" y="212"/>
                  </a:lnTo>
                  <a:lnTo>
                    <a:pt x="103" y="211"/>
                  </a:lnTo>
                  <a:lnTo>
                    <a:pt x="101" y="209"/>
                  </a:lnTo>
                  <a:lnTo>
                    <a:pt x="98" y="202"/>
                  </a:lnTo>
                  <a:lnTo>
                    <a:pt x="98" y="200"/>
                  </a:lnTo>
                  <a:lnTo>
                    <a:pt x="98" y="197"/>
                  </a:lnTo>
                  <a:lnTo>
                    <a:pt x="101" y="195"/>
                  </a:lnTo>
                  <a:lnTo>
                    <a:pt x="102" y="193"/>
                  </a:lnTo>
                  <a:lnTo>
                    <a:pt x="184" y="161"/>
                  </a:lnTo>
                  <a:lnTo>
                    <a:pt x="187" y="160"/>
                  </a:lnTo>
                  <a:close/>
                  <a:moveTo>
                    <a:pt x="27" y="145"/>
                  </a:moveTo>
                  <a:lnTo>
                    <a:pt x="23" y="145"/>
                  </a:lnTo>
                  <a:lnTo>
                    <a:pt x="20" y="147"/>
                  </a:lnTo>
                  <a:lnTo>
                    <a:pt x="17" y="150"/>
                  </a:lnTo>
                  <a:lnTo>
                    <a:pt x="15" y="154"/>
                  </a:lnTo>
                  <a:lnTo>
                    <a:pt x="15" y="157"/>
                  </a:lnTo>
                  <a:lnTo>
                    <a:pt x="15" y="161"/>
                  </a:lnTo>
                  <a:lnTo>
                    <a:pt x="17" y="165"/>
                  </a:lnTo>
                  <a:lnTo>
                    <a:pt x="20" y="168"/>
                  </a:lnTo>
                  <a:lnTo>
                    <a:pt x="23" y="169"/>
                  </a:lnTo>
                  <a:lnTo>
                    <a:pt x="27" y="170"/>
                  </a:lnTo>
                  <a:lnTo>
                    <a:pt x="32" y="169"/>
                  </a:lnTo>
                  <a:lnTo>
                    <a:pt x="35" y="168"/>
                  </a:lnTo>
                  <a:lnTo>
                    <a:pt x="37" y="165"/>
                  </a:lnTo>
                  <a:lnTo>
                    <a:pt x="40" y="161"/>
                  </a:lnTo>
                  <a:lnTo>
                    <a:pt x="40" y="157"/>
                  </a:lnTo>
                  <a:lnTo>
                    <a:pt x="40" y="154"/>
                  </a:lnTo>
                  <a:lnTo>
                    <a:pt x="37" y="150"/>
                  </a:lnTo>
                  <a:lnTo>
                    <a:pt x="35" y="147"/>
                  </a:lnTo>
                  <a:lnTo>
                    <a:pt x="32" y="145"/>
                  </a:lnTo>
                  <a:lnTo>
                    <a:pt x="27" y="145"/>
                  </a:lnTo>
                  <a:close/>
                  <a:moveTo>
                    <a:pt x="101" y="0"/>
                  </a:moveTo>
                  <a:lnTo>
                    <a:pt x="102" y="0"/>
                  </a:lnTo>
                  <a:lnTo>
                    <a:pt x="102" y="2"/>
                  </a:lnTo>
                  <a:lnTo>
                    <a:pt x="106" y="9"/>
                  </a:lnTo>
                  <a:lnTo>
                    <a:pt x="106" y="11"/>
                  </a:lnTo>
                  <a:lnTo>
                    <a:pt x="105" y="12"/>
                  </a:lnTo>
                  <a:lnTo>
                    <a:pt x="103" y="13"/>
                  </a:lnTo>
                  <a:lnTo>
                    <a:pt x="101" y="14"/>
                  </a:lnTo>
                  <a:lnTo>
                    <a:pt x="100" y="14"/>
                  </a:lnTo>
                  <a:lnTo>
                    <a:pt x="100" y="16"/>
                  </a:lnTo>
                  <a:lnTo>
                    <a:pt x="100" y="18"/>
                  </a:lnTo>
                  <a:lnTo>
                    <a:pt x="151" y="146"/>
                  </a:lnTo>
                  <a:lnTo>
                    <a:pt x="151" y="147"/>
                  </a:lnTo>
                  <a:lnTo>
                    <a:pt x="149" y="149"/>
                  </a:lnTo>
                  <a:lnTo>
                    <a:pt x="148" y="149"/>
                  </a:lnTo>
                  <a:lnTo>
                    <a:pt x="148" y="150"/>
                  </a:lnTo>
                  <a:lnTo>
                    <a:pt x="147" y="150"/>
                  </a:lnTo>
                  <a:lnTo>
                    <a:pt x="147" y="151"/>
                  </a:lnTo>
                  <a:lnTo>
                    <a:pt x="147" y="152"/>
                  </a:lnTo>
                  <a:lnTo>
                    <a:pt x="148" y="157"/>
                  </a:lnTo>
                  <a:lnTo>
                    <a:pt x="148" y="160"/>
                  </a:lnTo>
                  <a:lnTo>
                    <a:pt x="148" y="163"/>
                  </a:lnTo>
                  <a:lnTo>
                    <a:pt x="147" y="164"/>
                  </a:lnTo>
                  <a:lnTo>
                    <a:pt x="144" y="166"/>
                  </a:lnTo>
                  <a:lnTo>
                    <a:pt x="134" y="169"/>
                  </a:lnTo>
                  <a:lnTo>
                    <a:pt x="132" y="170"/>
                  </a:lnTo>
                  <a:lnTo>
                    <a:pt x="129" y="169"/>
                  </a:lnTo>
                  <a:lnTo>
                    <a:pt x="128" y="168"/>
                  </a:lnTo>
                  <a:lnTo>
                    <a:pt x="125" y="165"/>
                  </a:lnTo>
                  <a:lnTo>
                    <a:pt x="124" y="161"/>
                  </a:lnTo>
                  <a:lnTo>
                    <a:pt x="124" y="161"/>
                  </a:lnTo>
                  <a:lnTo>
                    <a:pt x="123" y="160"/>
                  </a:lnTo>
                  <a:lnTo>
                    <a:pt x="120" y="160"/>
                  </a:lnTo>
                  <a:lnTo>
                    <a:pt x="120" y="160"/>
                  </a:lnTo>
                  <a:lnTo>
                    <a:pt x="119" y="161"/>
                  </a:lnTo>
                  <a:lnTo>
                    <a:pt x="118" y="160"/>
                  </a:lnTo>
                  <a:lnTo>
                    <a:pt x="116" y="159"/>
                  </a:lnTo>
                  <a:lnTo>
                    <a:pt x="93" y="100"/>
                  </a:lnTo>
                  <a:lnTo>
                    <a:pt x="91" y="97"/>
                  </a:lnTo>
                  <a:lnTo>
                    <a:pt x="89" y="96"/>
                  </a:lnTo>
                  <a:lnTo>
                    <a:pt x="87" y="96"/>
                  </a:lnTo>
                  <a:lnTo>
                    <a:pt x="84" y="97"/>
                  </a:lnTo>
                  <a:lnTo>
                    <a:pt x="70" y="108"/>
                  </a:lnTo>
                  <a:lnTo>
                    <a:pt x="60" y="120"/>
                  </a:lnTo>
                  <a:lnTo>
                    <a:pt x="52" y="136"/>
                  </a:lnTo>
                  <a:lnTo>
                    <a:pt x="51" y="140"/>
                  </a:lnTo>
                  <a:lnTo>
                    <a:pt x="52" y="145"/>
                  </a:lnTo>
                  <a:lnTo>
                    <a:pt x="55" y="151"/>
                  </a:lnTo>
                  <a:lnTo>
                    <a:pt x="55" y="157"/>
                  </a:lnTo>
                  <a:lnTo>
                    <a:pt x="55" y="164"/>
                  </a:lnTo>
                  <a:lnTo>
                    <a:pt x="52" y="170"/>
                  </a:lnTo>
                  <a:lnTo>
                    <a:pt x="49" y="175"/>
                  </a:lnTo>
                  <a:lnTo>
                    <a:pt x="47" y="178"/>
                  </a:lnTo>
                  <a:lnTo>
                    <a:pt x="46" y="180"/>
                  </a:lnTo>
                  <a:lnTo>
                    <a:pt x="46" y="184"/>
                  </a:lnTo>
                  <a:lnTo>
                    <a:pt x="51" y="201"/>
                  </a:lnTo>
                  <a:lnTo>
                    <a:pt x="59" y="216"/>
                  </a:lnTo>
                  <a:lnTo>
                    <a:pt x="69" y="230"/>
                  </a:lnTo>
                  <a:lnTo>
                    <a:pt x="83" y="242"/>
                  </a:lnTo>
                  <a:lnTo>
                    <a:pt x="87" y="243"/>
                  </a:lnTo>
                  <a:lnTo>
                    <a:pt x="89" y="244"/>
                  </a:lnTo>
                  <a:lnTo>
                    <a:pt x="181" y="244"/>
                  </a:lnTo>
                  <a:lnTo>
                    <a:pt x="185" y="244"/>
                  </a:lnTo>
                  <a:lnTo>
                    <a:pt x="189" y="247"/>
                  </a:lnTo>
                  <a:lnTo>
                    <a:pt x="192" y="251"/>
                  </a:lnTo>
                  <a:lnTo>
                    <a:pt x="193" y="256"/>
                  </a:lnTo>
                  <a:lnTo>
                    <a:pt x="193" y="265"/>
                  </a:lnTo>
                  <a:lnTo>
                    <a:pt x="192" y="270"/>
                  </a:lnTo>
                  <a:lnTo>
                    <a:pt x="189" y="274"/>
                  </a:lnTo>
                  <a:lnTo>
                    <a:pt x="185" y="276"/>
                  </a:lnTo>
                  <a:lnTo>
                    <a:pt x="181" y="276"/>
                  </a:lnTo>
                  <a:lnTo>
                    <a:pt x="22" y="276"/>
                  </a:lnTo>
                  <a:lnTo>
                    <a:pt x="18" y="276"/>
                  </a:lnTo>
                  <a:lnTo>
                    <a:pt x="14" y="274"/>
                  </a:lnTo>
                  <a:lnTo>
                    <a:pt x="12" y="270"/>
                  </a:lnTo>
                  <a:lnTo>
                    <a:pt x="10" y="265"/>
                  </a:lnTo>
                  <a:lnTo>
                    <a:pt x="10" y="256"/>
                  </a:lnTo>
                  <a:lnTo>
                    <a:pt x="12" y="251"/>
                  </a:lnTo>
                  <a:lnTo>
                    <a:pt x="14" y="247"/>
                  </a:lnTo>
                  <a:lnTo>
                    <a:pt x="18" y="244"/>
                  </a:lnTo>
                  <a:lnTo>
                    <a:pt x="22" y="244"/>
                  </a:lnTo>
                  <a:lnTo>
                    <a:pt x="24" y="244"/>
                  </a:lnTo>
                  <a:lnTo>
                    <a:pt x="27" y="243"/>
                  </a:lnTo>
                  <a:lnTo>
                    <a:pt x="29" y="241"/>
                  </a:lnTo>
                  <a:lnTo>
                    <a:pt x="29" y="238"/>
                  </a:lnTo>
                  <a:lnTo>
                    <a:pt x="28" y="235"/>
                  </a:lnTo>
                  <a:lnTo>
                    <a:pt x="17" y="210"/>
                  </a:lnTo>
                  <a:lnTo>
                    <a:pt x="10" y="183"/>
                  </a:lnTo>
                  <a:lnTo>
                    <a:pt x="9" y="179"/>
                  </a:lnTo>
                  <a:lnTo>
                    <a:pt x="8" y="177"/>
                  </a:lnTo>
                  <a:lnTo>
                    <a:pt x="4" y="170"/>
                  </a:lnTo>
                  <a:lnTo>
                    <a:pt x="0" y="164"/>
                  </a:lnTo>
                  <a:lnTo>
                    <a:pt x="0" y="157"/>
                  </a:lnTo>
                  <a:lnTo>
                    <a:pt x="3" y="143"/>
                  </a:lnTo>
                  <a:lnTo>
                    <a:pt x="13" y="133"/>
                  </a:lnTo>
                  <a:lnTo>
                    <a:pt x="15" y="131"/>
                  </a:lnTo>
                  <a:lnTo>
                    <a:pt x="17" y="128"/>
                  </a:lnTo>
                  <a:lnTo>
                    <a:pt x="27" y="109"/>
                  </a:lnTo>
                  <a:lnTo>
                    <a:pt x="38" y="91"/>
                  </a:lnTo>
                  <a:lnTo>
                    <a:pt x="54" y="76"/>
                  </a:lnTo>
                  <a:lnTo>
                    <a:pt x="73" y="63"/>
                  </a:lnTo>
                  <a:lnTo>
                    <a:pt x="75" y="62"/>
                  </a:lnTo>
                  <a:lnTo>
                    <a:pt x="75" y="59"/>
                  </a:lnTo>
                  <a:lnTo>
                    <a:pt x="75" y="57"/>
                  </a:lnTo>
                  <a:lnTo>
                    <a:pt x="65" y="31"/>
                  </a:lnTo>
                  <a:lnTo>
                    <a:pt x="65" y="30"/>
                  </a:lnTo>
                  <a:lnTo>
                    <a:pt x="64" y="30"/>
                  </a:lnTo>
                  <a:lnTo>
                    <a:pt x="61" y="30"/>
                  </a:lnTo>
                  <a:lnTo>
                    <a:pt x="59" y="31"/>
                  </a:lnTo>
                  <a:lnTo>
                    <a:pt x="58" y="31"/>
                  </a:lnTo>
                  <a:lnTo>
                    <a:pt x="56" y="31"/>
                  </a:lnTo>
                  <a:lnTo>
                    <a:pt x="55" y="30"/>
                  </a:lnTo>
                  <a:lnTo>
                    <a:pt x="52" y="22"/>
                  </a:lnTo>
                  <a:lnTo>
                    <a:pt x="52" y="20"/>
                  </a:lnTo>
                  <a:lnTo>
                    <a:pt x="52" y="18"/>
                  </a:lnTo>
                  <a:lnTo>
                    <a:pt x="54" y="18"/>
                  </a:lnTo>
                  <a:lnTo>
                    <a:pt x="59" y="16"/>
                  </a:lnTo>
                  <a:lnTo>
                    <a:pt x="93" y="2"/>
                  </a:lnTo>
                  <a:lnTo>
                    <a:pt x="98" y="0"/>
                  </a:lnTo>
                  <a:lnTo>
                    <a:pt x="101"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grpSp>
        <p:nvGrpSpPr>
          <p:cNvPr id="14" name="组 13"/>
          <p:cNvGrpSpPr/>
          <p:nvPr/>
        </p:nvGrpSpPr>
        <p:grpSpPr>
          <a:xfrm>
            <a:off x="9423620" y="930897"/>
            <a:ext cx="2007124" cy="2007124"/>
            <a:chOff x="3759948" y="1697368"/>
            <a:chExt cx="2007124" cy="2007124"/>
          </a:xfrm>
          <a:effectLst>
            <a:outerShdw blurRad="50800" dist="38100" dir="5400000" algn="t" rotWithShape="0">
              <a:prstClr val="black">
                <a:alpha val="40000"/>
              </a:prstClr>
            </a:outerShdw>
          </a:effectLst>
        </p:grpSpPr>
        <p:grpSp>
          <p:nvGrpSpPr>
            <p:cNvPr id="6" name="组 5"/>
            <p:cNvGrpSpPr/>
            <p:nvPr/>
          </p:nvGrpSpPr>
          <p:grpSpPr>
            <a:xfrm>
              <a:off x="3759948" y="1697368"/>
              <a:ext cx="2007124" cy="2007124"/>
              <a:chOff x="3759948" y="1580137"/>
              <a:chExt cx="2007124" cy="2007124"/>
            </a:xfrm>
          </p:grpSpPr>
          <p:sp>
            <p:nvSpPr>
              <p:cNvPr id="11" name="椭圆 10"/>
              <p:cNvSpPr/>
              <p:nvPr/>
            </p:nvSpPr>
            <p:spPr>
              <a:xfrm>
                <a:off x="3759948" y="1580137"/>
                <a:ext cx="2007124" cy="2007124"/>
              </a:xfrm>
              <a:prstGeom prst="ellipse">
                <a:avLst/>
              </a:pr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bg1"/>
                  </a:solidFill>
                </a:endParaRPr>
              </a:p>
            </p:txBody>
          </p:sp>
          <p:sp>
            <p:nvSpPr>
              <p:cNvPr id="30" name="椭圆 29"/>
              <p:cNvSpPr/>
              <p:nvPr/>
            </p:nvSpPr>
            <p:spPr>
              <a:xfrm>
                <a:off x="3838120" y="1658309"/>
                <a:ext cx="1850780" cy="1850780"/>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b="1" dirty="0">
                  <a:solidFill>
                    <a:schemeClr val="bg1"/>
                  </a:solidFill>
                </a:endParaRPr>
              </a:p>
            </p:txBody>
          </p:sp>
        </p:grpSp>
        <p:sp>
          <p:nvSpPr>
            <p:cNvPr id="58" name="Freeform 387"/>
            <p:cNvSpPr>
              <a:spLocks noEditPoints="1"/>
            </p:cNvSpPr>
            <p:nvPr/>
          </p:nvSpPr>
          <p:spPr bwMode="auto">
            <a:xfrm>
              <a:off x="4444619" y="2244728"/>
              <a:ext cx="637780" cy="844550"/>
            </a:xfrm>
            <a:custGeom>
              <a:avLst/>
              <a:gdLst>
                <a:gd name="T0" fmla="*/ 68 w 219"/>
                <a:gd name="T1" fmla="*/ 188 h 290"/>
                <a:gd name="T2" fmla="*/ 108 w 219"/>
                <a:gd name="T3" fmla="*/ 177 h 290"/>
                <a:gd name="T4" fmla="*/ 114 w 219"/>
                <a:gd name="T5" fmla="*/ 174 h 290"/>
                <a:gd name="T6" fmla="*/ 168 w 219"/>
                <a:gd name="T7" fmla="*/ 174 h 290"/>
                <a:gd name="T8" fmla="*/ 52 w 219"/>
                <a:gd name="T9" fmla="*/ 172 h 290"/>
                <a:gd name="T10" fmla="*/ 100 w 219"/>
                <a:gd name="T11" fmla="*/ 170 h 290"/>
                <a:gd name="T12" fmla="*/ 52 w 219"/>
                <a:gd name="T13" fmla="*/ 117 h 290"/>
                <a:gd name="T14" fmla="*/ 44 w 219"/>
                <a:gd name="T15" fmla="*/ 168 h 290"/>
                <a:gd name="T16" fmla="*/ 53 w 219"/>
                <a:gd name="T17" fmla="*/ 118 h 290"/>
                <a:gd name="T18" fmla="*/ 89 w 219"/>
                <a:gd name="T19" fmla="*/ 138 h 290"/>
                <a:gd name="T20" fmla="*/ 137 w 219"/>
                <a:gd name="T21" fmla="*/ 145 h 290"/>
                <a:gd name="T22" fmla="*/ 150 w 219"/>
                <a:gd name="T23" fmla="*/ 141 h 290"/>
                <a:gd name="T24" fmla="*/ 175 w 219"/>
                <a:gd name="T25" fmla="*/ 169 h 290"/>
                <a:gd name="T26" fmla="*/ 172 w 219"/>
                <a:gd name="T27" fmla="*/ 114 h 290"/>
                <a:gd name="T28" fmla="*/ 31 w 219"/>
                <a:gd name="T29" fmla="*/ 152 h 290"/>
                <a:gd name="T30" fmla="*/ 43 w 219"/>
                <a:gd name="T31" fmla="*/ 112 h 290"/>
                <a:gd name="T32" fmla="*/ 115 w 219"/>
                <a:gd name="T33" fmla="*/ 109 h 290"/>
                <a:gd name="T34" fmla="*/ 164 w 219"/>
                <a:gd name="T35" fmla="*/ 112 h 290"/>
                <a:gd name="T36" fmla="*/ 73 w 219"/>
                <a:gd name="T37" fmla="*/ 83 h 290"/>
                <a:gd name="T38" fmla="*/ 83 w 219"/>
                <a:gd name="T39" fmla="*/ 131 h 290"/>
                <a:gd name="T40" fmla="*/ 77 w 219"/>
                <a:gd name="T41" fmla="*/ 82 h 290"/>
                <a:gd name="T42" fmla="*/ 175 w 219"/>
                <a:gd name="T43" fmla="*/ 108 h 290"/>
                <a:gd name="T44" fmla="*/ 196 w 219"/>
                <a:gd name="T45" fmla="*/ 90 h 290"/>
                <a:gd name="T46" fmla="*/ 82 w 219"/>
                <a:gd name="T47" fmla="*/ 77 h 290"/>
                <a:gd name="T48" fmla="*/ 129 w 219"/>
                <a:gd name="T49" fmla="*/ 85 h 290"/>
                <a:gd name="T50" fmla="*/ 174 w 219"/>
                <a:gd name="T51" fmla="*/ 51 h 290"/>
                <a:gd name="T52" fmla="*/ 156 w 219"/>
                <a:gd name="T53" fmla="*/ 96 h 290"/>
                <a:gd name="T54" fmla="*/ 178 w 219"/>
                <a:gd name="T55" fmla="*/ 77 h 290"/>
                <a:gd name="T56" fmla="*/ 43 w 219"/>
                <a:gd name="T57" fmla="*/ 51 h 290"/>
                <a:gd name="T58" fmla="*/ 49 w 219"/>
                <a:gd name="T59" fmla="*/ 104 h 290"/>
                <a:gd name="T60" fmla="*/ 184 w 219"/>
                <a:gd name="T61" fmla="*/ 41 h 290"/>
                <a:gd name="T62" fmla="*/ 202 w 219"/>
                <a:gd name="T63" fmla="*/ 89 h 290"/>
                <a:gd name="T64" fmla="*/ 112 w 219"/>
                <a:gd name="T65" fmla="*/ 205 h 290"/>
                <a:gd name="T66" fmla="*/ 41 w 219"/>
                <a:gd name="T67" fmla="*/ 183 h 290"/>
                <a:gd name="T68" fmla="*/ 137 w 219"/>
                <a:gd name="T69" fmla="*/ 209 h 290"/>
                <a:gd name="T70" fmla="*/ 201 w 219"/>
                <a:gd name="T71" fmla="*/ 64 h 290"/>
                <a:gd name="T72" fmla="*/ 118 w 219"/>
                <a:gd name="T73" fmla="*/ 49 h 290"/>
                <a:gd name="T74" fmla="*/ 138 w 219"/>
                <a:gd name="T75" fmla="*/ 76 h 290"/>
                <a:gd name="T76" fmla="*/ 92 w 219"/>
                <a:gd name="T77" fmla="*/ 23 h 290"/>
                <a:gd name="T78" fmla="*/ 75 w 219"/>
                <a:gd name="T79" fmla="*/ 71 h 290"/>
                <a:gd name="T80" fmla="*/ 95 w 219"/>
                <a:gd name="T81" fmla="*/ 23 h 290"/>
                <a:gd name="T82" fmla="*/ 110 w 219"/>
                <a:gd name="T83" fmla="*/ 43 h 290"/>
                <a:gd name="T84" fmla="*/ 151 w 219"/>
                <a:gd name="T85" fmla="*/ 32 h 290"/>
                <a:gd name="T86" fmla="*/ 219 w 219"/>
                <a:gd name="T87" fmla="*/ 12 h 290"/>
                <a:gd name="T88" fmla="*/ 195 w 219"/>
                <a:gd name="T89" fmla="*/ 30 h 290"/>
                <a:gd name="T90" fmla="*/ 219 w 219"/>
                <a:gd name="T91" fmla="*/ 101 h 290"/>
                <a:gd name="T92" fmla="*/ 118 w 219"/>
                <a:gd name="T93" fmla="*/ 219 h 290"/>
                <a:gd name="T94" fmla="*/ 126 w 219"/>
                <a:gd name="T95" fmla="*/ 243 h 290"/>
                <a:gd name="T96" fmla="*/ 118 w 219"/>
                <a:gd name="T97" fmla="*/ 266 h 290"/>
                <a:gd name="T98" fmla="*/ 183 w 219"/>
                <a:gd name="T99" fmla="*/ 290 h 290"/>
                <a:gd name="T100" fmla="*/ 77 w 219"/>
                <a:gd name="T101" fmla="*/ 269 h 290"/>
                <a:gd name="T102" fmla="*/ 95 w 219"/>
                <a:gd name="T103" fmla="*/ 251 h 290"/>
                <a:gd name="T104" fmla="*/ 103 w 219"/>
                <a:gd name="T105" fmla="*/ 220 h 290"/>
                <a:gd name="T106" fmla="*/ 30 w 219"/>
                <a:gd name="T107" fmla="*/ 193 h 290"/>
                <a:gd name="T108" fmla="*/ 20 w 219"/>
                <a:gd name="T109" fmla="*/ 219 h 290"/>
                <a:gd name="T110" fmla="*/ 13 w 219"/>
                <a:gd name="T111" fmla="*/ 188 h 290"/>
                <a:gd name="T112" fmla="*/ 37 w 219"/>
                <a:gd name="T113" fmla="*/ 173 h 290"/>
                <a:gd name="T114" fmla="*/ 62 w 219"/>
                <a:gd name="T115" fmla="*/ 27 h 290"/>
                <a:gd name="T116" fmla="*/ 177 w 219"/>
                <a:gd name="T117" fmla="*/ 39 h 290"/>
                <a:gd name="T118" fmla="*/ 192 w 219"/>
                <a:gd name="T119" fmla="*/ 6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9" h="290">
                  <a:moveTo>
                    <a:pt x="106" y="175"/>
                  </a:moveTo>
                  <a:lnTo>
                    <a:pt x="104" y="175"/>
                  </a:lnTo>
                  <a:lnTo>
                    <a:pt x="87" y="183"/>
                  </a:lnTo>
                  <a:lnTo>
                    <a:pt x="68" y="187"/>
                  </a:lnTo>
                  <a:lnTo>
                    <a:pt x="68" y="187"/>
                  </a:lnTo>
                  <a:lnTo>
                    <a:pt x="67" y="188"/>
                  </a:lnTo>
                  <a:lnTo>
                    <a:pt x="68" y="188"/>
                  </a:lnTo>
                  <a:lnTo>
                    <a:pt x="90" y="196"/>
                  </a:lnTo>
                  <a:lnTo>
                    <a:pt x="113" y="198"/>
                  </a:lnTo>
                  <a:lnTo>
                    <a:pt x="114" y="198"/>
                  </a:lnTo>
                  <a:lnTo>
                    <a:pt x="115" y="196"/>
                  </a:lnTo>
                  <a:lnTo>
                    <a:pt x="115" y="195"/>
                  </a:lnTo>
                  <a:lnTo>
                    <a:pt x="113" y="186"/>
                  </a:lnTo>
                  <a:lnTo>
                    <a:pt x="108" y="177"/>
                  </a:lnTo>
                  <a:lnTo>
                    <a:pt x="108" y="177"/>
                  </a:lnTo>
                  <a:lnTo>
                    <a:pt x="106" y="175"/>
                  </a:lnTo>
                  <a:close/>
                  <a:moveTo>
                    <a:pt x="142" y="150"/>
                  </a:moveTo>
                  <a:lnTo>
                    <a:pt x="141" y="150"/>
                  </a:lnTo>
                  <a:lnTo>
                    <a:pt x="115" y="170"/>
                  </a:lnTo>
                  <a:lnTo>
                    <a:pt x="114" y="172"/>
                  </a:lnTo>
                  <a:lnTo>
                    <a:pt x="114" y="174"/>
                  </a:lnTo>
                  <a:lnTo>
                    <a:pt x="123" y="195"/>
                  </a:lnTo>
                  <a:lnTo>
                    <a:pt x="124" y="197"/>
                  </a:lnTo>
                  <a:lnTo>
                    <a:pt x="126" y="197"/>
                  </a:lnTo>
                  <a:lnTo>
                    <a:pt x="147" y="189"/>
                  </a:lnTo>
                  <a:lnTo>
                    <a:pt x="168" y="177"/>
                  </a:lnTo>
                  <a:lnTo>
                    <a:pt x="168" y="175"/>
                  </a:lnTo>
                  <a:lnTo>
                    <a:pt x="168" y="174"/>
                  </a:lnTo>
                  <a:lnTo>
                    <a:pt x="168" y="173"/>
                  </a:lnTo>
                  <a:lnTo>
                    <a:pt x="145" y="150"/>
                  </a:lnTo>
                  <a:lnTo>
                    <a:pt x="143" y="150"/>
                  </a:lnTo>
                  <a:lnTo>
                    <a:pt x="142" y="150"/>
                  </a:lnTo>
                  <a:close/>
                  <a:moveTo>
                    <a:pt x="81" y="143"/>
                  </a:moveTo>
                  <a:lnTo>
                    <a:pt x="80" y="143"/>
                  </a:lnTo>
                  <a:lnTo>
                    <a:pt x="52" y="172"/>
                  </a:lnTo>
                  <a:lnTo>
                    <a:pt x="52" y="174"/>
                  </a:lnTo>
                  <a:lnTo>
                    <a:pt x="52" y="175"/>
                  </a:lnTo>
                  <a:lnTo>
                    <a:pt x="53" y="177"/>
                  </a:lnTo>
                  <a:lnTo>
                    <a:pt x="64" y="179"/>
                  </a:lnTo>
                  <a:lnTo>
                    <a:pt x="77" y="179"/>
                  </a:lnTo>
                  <a:lnTo>
                    <a:pt x="90" y="175"/>
                  </a:lnTo>
                  <a:lnTo>
                    <a:pt x="100" y="170"/>
                  </a:lnTo>
                  <a:lnTo>
                    <a:pt x="101" y="169"/>
                  </a:lnTo>
                  <a:lnTo>
                    <a:pt x="103" y="168"/>
                  </a:lnTo>
                  <a:lnTo>
                    <a:pt x="101" y="166"/>
                  </a:lnTo>
                  <a:lnTo>
                    <a:pt x="85" y="143"/>
                  </a:lnTo>
                  <a:lnTo>
                    <a:pt x="83" y="143"/>
                  </a:lnTo>
                  <a:lnTo>
                    <a:pt x="81" y="143"/>
                  </a:lnTo>
                  <a:close/>
                  <a:moveTo>
                    <a:pt x="52" y="117"/>
                  </a:moveTo>
                  <a:lnTo>
                    <a:pt x="50" y="118"/>
                  </a:lnTo>
                  <a:lnTo>
                    <a:pt x="49" y="119"/>
                  </a:lnTo>
                  <a:lnTo>
                    <a:pt x="44" y="129"/>
                  </a:lnTo>
                  <a:lnTo>
                    <a:pt x="40" y="142"/>
                  </a:lnTo>
                  <a:lnTo>
                    <a:pt x="40" y="155"/>
                  </a:lnTo>
                  <a:lnTo>
                    <a:pt x="43" y="166"/>
                  </a:lnTo>
                  <a:lnTo>
                    <a:pt x="44" y="168"/>
                  </a:lnTo>
                  <a:lnTo>
                    <a:pt x="45" y="168"/>
                  </a:lnTo>
                  <a:lnTo>
                    <a:pt x="48" y="168"/>
                  </a:lnTo>
                  <a:lnTo>
                    <a:pt x="76" y="140"/>
                  </a:lnTo>
                  <a:lnTo>
                    <a:pt x="76" y="138"/>
                  </a:lnTo>
                  <a:lnTo>
                    <a:pt x="76" y="136"/>
                  </a:lnTo>
                  <a:lnTo>
                    <a:pt x="76" y="135"/>
                  </a:lnTo>
                  <a:lnTo>
                    <a:pt x="53" y="118"/>
                  </a:lnTo>
                  <a:lnTo>
                    <a:pt x="52" y="117"/>
                  </a:lnTo>
                  <a:close/>
                  <a:moveTo>
                    <a:pt x="110" y="115"/>
                  </a:moveTo>
                  <a:lnTo>
                    <a:pt x="109" y="115"/>
                  </a:lnTo>
                  <a:lnTo>
                    <a:pt x="108" y="117"/>
                  </a:lnTo>
                  <a:lnTo>
                    <a:pt x="89" y="135"/>
                  </a:lnTo>
                  <a:lnTo>
                    <a:pt x="89" y="136"/>
                  </a:lnTo>
                  <a:lnTo>
                    <a:pt x="89" y="138"/>
                  </a:lnTo>
                  <a:lnTo>
                    <a:pt x="89" y="140"/>
                  </a:lnTo>
                  <a:lnTo>
                    <a:pt x="108" y="164"/>
                  </a:lnTo>
                  <a:lnTo>
                    <a:pt x="109" y="164"/>
                  </a:lnTo>
                  <a:lnTo>
                    <a:pt x="110" y="165"/>
                  </a:lnTo>
                  <a:lnTo>
                    <a:pt x="112" y="164"/>
                  </a:lnTo>
                  <a:lnTo>
                    <a:pt x="136" y="146"/>
                  </a:lnTo>
                  <a:lnTo>
                    <a:pt x="137" y="145"/>
                  </a:lnTo>
                  <a:lnTo>
                    <a:pt x="137" y="142"/>
                  </a:lnTo>
                  <a:lnTo>
                    <a:pt x="136" y="141"/>
                  </a:lnTo>
                  <a:lnTo>
                    <a:pt x="112" y="117"/>
                  </a:lnTo>
                  <a:lnTo>
                    <a:pt x="110" y="115"/>
                  </a:lnTo>
                  <a:close/>
                  <a:moveTo>
                    <a:pt x="172" y="114"/>
                  </a:moveTo>
                  <a:lnTo>
                    <a:pt x="169" y="115"/>
                  </a:lnTo>
                  <a:lnTo>
                    <a:pt x="150" y="141"/>
                  </a:lnTo>
                  <a:lnTo>
                    <a:pt x="149" y="142"/>
                  </a:lnTo>
                  <a:lnTo>
                    <a:pt x="149" y="145"/>
                  </a:lnTo>
                  <a:lnTo>
                    <a:pt x="150" y="146"/>
                  </a:lnTo>
                  <a:lnTo>
                    <a:pt x="172" y="168"/>
                  </a:lnTo>
                  <a:lnTo>
                    <a:pt x="173" y="169"/>
                  </a:lnTo>
                  <a:lnTo>
                    <a:pt x="174" y="169"/>
                  </a:lnTo>
                  <a:lnTo>
                    <a:pt x="175" y="169"/>
                  </a:lnTo>
                  <a:lnTo>
                    <a:pt x="177" y="168"/>
                  </a:lnTo>
                  <a:lnTo>
                    <a:pt x="189" y="149"/>
                  </a:lnTo>
                  <a:lnTo>
                    <a:pt x="196" y="127"/>
                  </a:lnTo>
                  <a:lnTo>
                    <a:pt x="196" y="124"/>
                  </a:lnTo>
                  <a:lnTo>
                    <a:pt x="195" y="123"/>
                  </a:lnTo>
                  <a:lnTo>
                    <a:pt x="173" y="114"/>
                  </a:lnTo>
                  <a:lnTo>
                    <a:pt x="172" y="114"/>
                  </a:lnTo>
                  <a:close/>
                  <a:moveTo>
                    <a:pt x="25" y="104"/>
                  </a:moveTo>
                  <a:lnTo>
                    <a:pt x="23" y="104"/>
                  </a:lnTo>
                  <a:lnTo>
                    <a:pt x="21" y="105"/>
                  </a:lnTo>
                  <a:lnTo>
                    <a:pt x="21" y="106"/>
                  </a:lnTo>
                  <a:lnTo>
                    <a:pt x="23" y="129"/>
                  </a:lnTo>
                  <a:lnTo>
                    <a:pt x="31" y="151"/>
                  </a:lnTo>
                  <a:lnTo>
                    <a:pt x="31" y="152"/>
                  </a:lnTo>
                  <a:lnTo>
                    <a:pt x="32" y="151"/>
                  </a:lnTo>
                  <a:lnTo>
                    <a:pt x="32" y="151"/>
                  </a:lnTo>
                  <a:lnTo>
                    <a:pt x="36" y="132"/>
                  </a:lnTo>
                  <a:lnTo>
                    <a:pt x="44" y="115"/>
                  </a:lnTo>
                  <a:lnTo>
                    <a:pt x="44" y="113"/>
                  </a:lnTo>
                  <a:lnTo>
                    <a:pt x="43" y="112"/>
                  </a:lnTo>
                  <a:lnTo>
                    <a:pt x="43" y="112"/>
                  </a:lnTo>
                  <a:lnTo>
                    <a:pt x="34" y="106"/>
                  </a:lnTo>
                  <a:lnTo>
                    <a:pt x="25" y="104"/>
                  </a:lnTo>
                  <a:close/>
                  <a:moveTo>
                    <a:pt x="137" y="89"/>
                  </a:moveTo>
                  <a:lnTo>
                    <a:pt x="136" y="89"/>
                  </a:lnTo>
                  <a:lnTo>
                    <a:pt x="135" y="90"/>
                  </a:lnTo>
                  <a:lnTo>
                    <a:pt x="117" y="108"/>
                  </a:lnTo>
                  <a:lnTo>
                    <a:pt x="115" y="109"/>
                  </a:lnTo>
                  <a:lnTo>
                    <a:pt x="115" y="110"/>
                  </a:lnTo>
                  <a:lnTo>
                    <a:pt x="117" y="112"/>
                  </a:lnTo>
                  <a:lnTo>
                    <a:pt x="141" y="137"/>
                  </a:lnTo>
                  <a:lnTo>
                    <a:pt x="142" y="137"/>
                  </a:lnTo>
                  <a:lnTo>
                    <a:pt x="145" y="137"/>
                  </a:lnTo>
                  <a:lnTo>
                    <a:pt x="164" y="113"/>
                  </a:lnTo>
                  <a:lnTo>
                    <a:pt x="164" y="112"/>
                  </a:lnTo>
                  <a:lnTo>
                    <a:pt x="164" y="109"/>
                  </a:lnTo>
                  <a:lnTo>
                    <a:pt x="163" y="109"/>
                  </a:lnTo>
                  <a:lnTo>
                    <a:pt x="138" y="90"/>
                  </a:lnTo>
                  <a:lnTo>
                    <a:pt x="137" y="89"/>
                  </a:lnTo>
                  <a:close/>
                  <a:moveTo>
                    <a:pt x="77" y="82"/>
                  </a:moveTo>
                  <a:lnTo>
                    <a:pt x="75" y="82"/>
                  </a:lnTo>
                  <a:lnTo>
                    <a:pt x="73" y="83"/>
                  </a:lnTo>
                  <a:lnTo>
                    <a:pt x="55" y="108"/>
                  </a:lnTo>
                  <a:lnTo>
                    <a:pt x="54" y="109"/>
                  </a:lnTo>
                  <a:lnTo>
                    <a:pt x="55" y="110"/>
                  </a:lnTo>
                  <a:lnTo>
                    <a:pt x="55" y="112"/>
                  </a:lnTo>
                  <a:lnTo>
                    <a:pt x="80" y="131"/>
                  </a:lnTo>
                  <a:lnTo>
                    <a:pt x="81" y="131"/>
                  </a:lnTo>
                  <a:lnTo>
                    <a:pt x="83" y="131"/>
                  </a:lnTo>
                  <a:lnTo>
                    <a:pt x="85" y="131"/>
                  </a:lnTo>
                  <a:lnTo>
                    <a:pt x="103" y="112"/>
                  </a:lnTo>
                  <a:lnTo>
                    <a:pt x="104" y="110"/>
                  </a:lnTo>
                  <a:lnTo>
                    <a:pt x="104" y="109"/>
                  </a:lnTo>
                  <a:lnTo>
                    <a:pt x="103" y="108"/>
                  </a:lnTo>
                  <a:lnTo>
                    <a:pt x="78" y="83"/>
                  </a:lnTo>
                  <a:lnTo>
                    <a:pt x="77" y="82"/>
                  </a:lnTo>
                  <a:close/>
                  <a:moveTo>
                    <a:pt x="187" y="68"/>
                  </a:moveTo>
                  <a:lnTo>
                    <a:pt x="186" y="68"/>
                  </a:lnTo>
                  <a:lnTo>
                    <a:pt x="186" y="69"/>
                  </a:lnTo>
                  <a:lnTo>
                    <a:pt x="183" y="87"/>
                  </a:lnTo>
                  <a:lnTo>
                    <a:pt x="175" y="105"/>
                  </a:lnTo>
                  <a:lnTo>
                    <a:pt x="175" y="106"/>
                  </a:lnTo>
                  <a:lnTo>
                    <a:pt x="175" y="108"/>
                  </a:lnTo>
                  <a:lnTo>
                    <a:pt x="177" y="109"/>
                  </a:lnTo>
                  <a:lnTo>
                    <a:pt x="186" y="113"/>
                  </a:lnTo>
                  <a:lnTo>
                    <a:pt x="195" y="117"/>
                  </a:lnTo>
                  <a:lnTo>
                    <a:pt x="196" y="117"/>
                  </a:lnTo>
                  <a:lnTo>
                    <a:pt x="197" y="115"/>
                  </a:lnTo>
                  <a:lnTo>
                    <a:pt x="197" y="114"/>
                  </a:lnTo>
                  <a:lnTo>
                    <a:pt x="196" y="90"/>
                  </a:lnTo>
                  <a:lnTo>
                    <a:pt x="187" y="68"/>
                  </a:lnTo>
                  <a:lnTo>
                    <a:pt x="187" y="68"/>
                  </a:lnTo>
                  <a:close/>
                  <a:moveTo>
                    <a:pt x="108" y="55"/>
                  </a:moveTo>
                  <a:lnTo>
                    <a:pt x="106" y="55"/>
                  </a:lnTo>
                  <a:lnTo>
                    <a:pt x="82" y="74"/>
                  </a:lnTo>
                  <a:lnTo>
                    <a:pt x="82" y="76"/>
                  </a:lnTo>
                  <a:lnTo>
                    <a:pt x="82" y="77"/>
                  </a:lnTo>
                  <a:lnTo>
                    <a:pt x="82" y="77"/>
                  </a:lnTo>
                  <a:lnTo>
                    <a:pt x="82" y="78"/>
                  </a:lnTo>
                  <a:lnTo>
                    <a:pt x="108" y="103"/>
                  </a:lnTo>
                  <a:lnTo>
                    <a:pt x="109" y="104"/>
                  </a:lnTo>
                  <a:lnTo>
                    <a:pt x="110" y="104"/>
                  </a:lnTo>
                  <a:lnTo>
                    <a:pt x="112" y="103"/>
                  </a:lnTo>
                  <a:lnTo>
                    <a:pt x="129" y="85"/>
                  </a:lnTo>
                  <a:lnTo>
                    <a:pt x="131" y="83"/>
                  </a:lnTo>
                  <a:lnTo>
                    <a:pt x="131" y="82"/>
                  </a:lnTo>
                  <a:lnTo>
                    <a:pt x="129" y="81"/>
                  </a:lnTo>
                  <a:lnTo>
                    <a:pt x="110" y="57"/>
                  </a:lnTo>
                  <a:lnTo>
                    <a:pt x="109" y="55"/>
                  </a:lnTo>
                  <a:lnTo>
                    <a:pt x="108" y="55"/>
                  </a:lnTo>
                  <a:close/>
                  <a:moveTo>
                    <a:pt x="174" y="51"/>
                  </a:moveTo>
                  <a:lnTo>
                    <a:pt x="173" y="51"/>
                  </a:lnTo>
                  <a:lnTo>
                    <a:pt x="172" y="53"/>
                  </a:lnTo>
                  <a:lnTo>
                    <a:pt x="143" y="81"/>
                  </a:lnTo>
                  <a:lnTo>
                    <a:pt x="142" y="83"/>
                  </a:lnTo>
                  <a:lnTo>
                    <a:pt x="145" y="86"/>
                  </a:lnTo>
                  <a:lnTo>
                    <a:pt x="150" y="91"/>
                  </a:lnTo>
                  <a:lnTo>
                    <a:pt x="156" y="96"/>
                  </a:lnTo>
                  <a:lnTo>
                    <a:pt x="161" y="100"/>
                  </a:lnTo>
                  <a:lnTo>
                    <a:pt x="165" y="103"/>
                  </a:lnTo>
                  <a:lnTo>
                    <a:pt x="166" y="103"/>
                  </a:lnTo>
                  <a:lnTo>
                    <a:pt x="169" y="103"/>
                  </a:lnTo>
                  <a:lnTo>
                    <a:pt x="170" y="101"/>
                  </a:lnTo>
                  <a:lnTo>
                    <a:pt x="174" y="90"/>
                  </a:lnTo>
                  <a:lnTo>
                    <a:pt x="178" y="77"/>
                  </a:lnTo>
                  <a:lnTo>
                    <a:pt x="179" y="64"/>
                  </a:lnTo>
                  <a:lnTo>
                    <a:pt x="177" y="53"/>
                  </a:lnTo>
                  <a:lnTo>
                    <a:pt x="175" y="53"/>
                  </a:lnTo>
                  <a:lnTo>
                    <a:pt x="174" y="51"/>
                  </a:lnTo>
                  <a:close/>
                  <a:moveTo>
                    <a:pt x="45" y="51"/>
                  </a:moveTo>
                  <a:lnTo>
                    <a:pt x="44" y="51"/>
                  </a:lnTo>
                  <a:lnTo>
                    <a:pt x="43" y="51"/>
                  </a:lnTo>
                  <a:lnTo>
                    <a:pt x="30" y="72"/>
                  </a:lnTo>
                  <a:lnTo>
                    <a:pt x="22" y="94"/>
                  </a:lnTo>
                  <a:lnTo>
                    <a:pt x="22" y="95"/>
                  </a:lnTo>
                  <a:lnTo>
                    <a:pt x="25" y="96"/>
                  </a:lnTo>
                  <a:lnTo>
                    <a:pt x="45" y="105"/>
                  </a:lnTo>
                  <a:lnTo>
                    <a:pt x="48" y="105"/>
                  </a:lnTo>
                  <a:lnTo>
                    <a:pt x="49" y="104"/>
                  </a:lnTo>
                  <a:lnTo>
                    <a:pt x="69" y="78"/>
                  </a:lnTo>
                  <a:lnTo>
                    <a:pt x="69" y="77"/>
                  </a:lnTo>
                  <a:lnTo>
                    <a:pt x="69" y="76"/>
                  </a:lnTo>
                  <a:lnTo>
                    <a:pt x="69" y="74"/>
                  </a:lnTo>
                  <a:lnTo>
                    <a:pt x="46" y="51"/>
                  </a:lnTo>
                  <a:lnTo>
                    <a:pt x="45" y="51"/>
                  </a:lnTo>
                  <a:close/>
                  <a:moveTo>
                    <a:pt x="184" y="41"/>
                  </a:moveTo>
                  <a:lnTo>
                    <a:pt x="183" y="41"/>
                  </a:lnTo>
                  <a:lnTo>
                    <a:pt x="182" y="43"/>
                  </a:lnTo>
                  <a:lnTo>
                    <a:pt x="181" y="43"/>
                  </a:lnTo>
                  <a:lnTo>
                    <a:pt x="181" y="45"/>
                  </a:lnTo>
                  <a:lnTo>
                    <a:pt x="181" y="48"/>
                  </a:lnTo>
                  <a:lnTo>
                    <a:pt x="195" y="67"/>
                  </a:lnTo>
                  <a:lnTo>
                    <a:pt x="202" y="89"/>
                  </a:lnTo>
                  <a:lnTo>
                    <a:pt x="205" y="112"/>
                  </a:lnTo>
                  <a:lnTo>
                    <a:pt x="201" y="135"/>
                  </a:lnTo>
                  <a:lnTo>
                    <a:pt x="192" y="158"/>
                  </a:lnTo>
                  <a:lnTo>
                    <a:pt x="177" y="177"/>
                  </a:lnTo>
                  <a:lnTo>
                    <a:pt x="158" y="192"/>
                  </a:lnTo>
                  <a:lnTo>
                    <a:pt x="136" y="201"/>
                  </a:lnTo>
                  <a:lnTo>
                    <a:pt x="112" y="205"/>
                  </a:lnTo>
                  <a:lnTo>
                    <a:pt x="89" y="203"/>
                  </a:lnTo>
                  <a:lnTo>
                    <a:pt x="67" y="195"/>
                  </a:lnTo>
                  <a:lnTo>
                    <a:pt x="46" y="182"/>
                  </a:lnTo>
                  <a:lnTo>
                    <a:pt x="44" y="181"/>
                  </a:lnTo>
                  <a:lnTo>
                    <a:pt x="43" y="182"/>
                  </a:lnTo>
                  <a:lnTo>
                    <a:pt x="41" y="183"/>
                  </a:lnTo>
                  <a:lnTo>
                    <a:pt x="41" y="183"/>
                  </a:lnTo>
                  <a:lnTo>
                    <a:pt x="40" y="184"/>
                  </a:lnTo>
                  <a:lnTo>
                    <a:pt x="41" y="186"/>
                  </a:lnTo>
                  <a:lnTo>
                    <a:pt x="41" y="187"/>
                  </a:lnTo>
                  <a:lnTo>
                    <a:pt x="63" y="201"/>
                  </a:lnTo>
                  <a:lnTo>
                    <a:pt x="87" y="210"/>
                  </a:lnTo>
                  <a:lnTo>
                    <a:pt x="113" y="212"/>
                  </a:lnTo>
                  <a:lnTo>
                    <a:pt x="137" y="209"/>
                  </a:lnTo>
                  <a:lnTo>
                    <a:pt x="160" y="198"/>
                  </a:lnTo>
                  <a:lnTo>
                    <a:pt x="182" y="182"/>
                  </a:lnTo>
                  <a:lnTo>
                    <a:pt x="198" y="161"/>
                  </a:lnTo>
                  <a:lnTo>
                    <a:pt x="207" y="138"/>
                  </a:lnTo>
                  <a:lnTo>
                    <a:pt x="211" y="113"/>
                  </a:lnTo>
                  <a:lnTo>
                    <a:pt x="209" y="89"/>
                  </a:lnTo>
                  <a:lnTo>
                    <a:pt x="201" y="64"/>
                  </a:lnTo>
                  <a:lnTo>
                    <a:pt x="186" y="43"/>
                  </a:lnTo>
                  <a:lnTo>
                    <a:pt x="186" y="41"/>
                  </a:lnTo>
                  <a:lnTo>
                    <a:pt x="184" y="41"/>
                  </a:lnTo>
                  <a:close/>
                  <a:moveTo>
                    <a:pt x="155" y="40"/>
                  </a:moveTo>
                  <a:lnTo>
                    <a:pt x="142" y="41"/>
                  </a:lnTo>
                  <a:lnTo>
                    <a:pt x="129" y="45"/>
                  </a:lnTo>
                  <a:lnTo>
                    <a:pt x="118" y="49"/>
                  </a:lnTo>
                  <a:lnTo>
                    <a:pt x="117" y="50"/>
                  </a:lnTo>
                  <a:lnTo>
                    <a:pt x="117" y="53"/>
                  </a:lnTo>
                  <a:lnTo>
                    <a:pt x="117" y="54"/>
                  </a:lnTo>
                  <a:lnTo>
                    <a:pt x="135" y="76"/>
                  </a:lnTo>
                  <a:lnTo>
                    <a:pt x="136" y="77"/>
                  </a:lnTo>
                  <a:lnTo>
                    <a:pt x="137" y="77"/>
                  </a:lnTo>
                  <a:lnTo>
                    <a:pt x="138" y="76"/>
                  </a:lnTo>
                  <a:lnTo>
                    <a:pt x="166" y="48"/>
                  </a:lnTo>
                  <a:lnTo>
                    <a:pt x="168" y="46"/>
                  </a:lnTo>
                  <a:lnTo>
                    <a:pt x="168" y="45"/>
                  </a:lnTo>
                  <a:lnTo>
                    <a:pt x="166" y="44"/>
                  </a:lnTo>
                  <a:lnTo>
                    <a:pt x="166" y="43"/>
                  </a:lnTo>
                  <a:lnTo>
                    <a:pt x="155" y="40"/>
                  </a:lnTo>
                  <a:close/>
                  <a:moveTo>
                    <a:pt x="92" y="23"/>
                  </a:moveTo>
                  <a:lnTo>
                    <a:pt x="71" y="30"/>
                  </a:lnTo>
                  <a:lnTo>
                    <a:pt x="52" y="43"/>
                  </a:lnTo>
                  <a:lnTo>
                    <a:pt x="50" y="44"/>
                  </a:lnTo>
                  <a:lnTo>
                    <a:pt x="50" y="46"/>
                  </a:lnTo>
                  <a:lnTo>
                    <a:pt x="52" y="48"/>
                  </a:lnTo>
                  <a:lnTo>
                    <a:pt x="73" y="69"/>
                  </a:lnTo>
                  <a:lnTo>
                    <a:pt x="75" y="71"/>
                  </a:lnTo>
                  <a:lnTo>
                    <a:pt x="77" y="71"/>
                  </a:lnTo>
                  <a:lnTo>
                    <a:pt x="78" y="69"/>
                  </a:lnTo>
                  <a:lnTo>
                    <a:pt x="104" y="50"/>
                  </a:lnTo>
                  <a:lnTo>
                    <a:pt x="105" y="48"/>
                  </a:lnTo>
                  <a:lnTo>
                    <a:pt x="105" y="46"/>
                  </a:lnTo>
                  <a:lnTo>
                    <a:pt x="96" y="25"/>
                  </a:lnTo>
                  <a:lnTo>
                    <a:pt x="95" y="23"/>
                  </a:lnTo>
                  <a:lnTo>
                    <a:pt x="92" y="23"/>
                  </a:lnTo>
                  <a:close/>
                  <a:moveTo>
                    <a:pt x="105" y="22"/>
                  </a:moveTo>
                  <a:lnTo>
                    <a:pt x="104" y="22"/>
                  </a:lnTo>
                  <a:lnTo>
                    <a:pt x="103" y="23"/>
                  </a:lnTo>
                  <a:lnTo>
                    <a:pt x="103" y="25"/>
                  </a:lnTo>
                  <a:lnTo>
                    <a:pt x="106" y="34"/>
                  </a:lnTo>
                  <a:lnTo>
                    <a:pt x="110" y="43"/>
                  </a:lnTo>
                  <a:lnTo>
                    <a:pt x="112" y="44"/>
                  </a:lnTo>
                  <a:lnTo>
                    <a:pt x="113" y="44"/>
                  </a:lnTo>
                  <a:lnTo>
                    <a:pt x="114" y="44"/>
                  </a:lnTo>
                  <a:lnTo>
                    <a:pt x="132" y="36"/>
                  </a:lnTo>
                  <a:lnTo>
                    <a:pt x="150" y="34"/>
                  </a:lnTo>
                  <a:lnTo>
                    <a:pt x="151" y="34"/>
                  </a:lnTo>
                  <a:lnTo>
                    <a:pt x="151" y="32"/>
                  </a:lnTo>
                  <a:lnTo>
                    <a:pt x="151" y="32"/>
                  </a:lnTo>
                  <a:lnTo>
                    <a:pt x="129" y="23"/>
                  </a:lnTo>
                  <a:lnTo>
                    <a:pt x="105" y="22"/>
                  </a:lnTo>
                  <a:close/>
                  <a:moveTo>
                    <a:pt x="198" y="0"/>
                  </a:moveTo>
                  <a:lnTo>
                    <a:pt x="207" y="0"/>
                  </a:lnTo>
                  <a:lnTo>
                    <a:pt x="214" y="6"/>
                  </a:lnTo>
                  <a:lnTo>
                    <a:pt x="219" y="12"/>
                  </a:lnTo>
                  <a:lnTo>
                    <a:pt x="219" y="21"/>
                  </a:lnTo>
                  <a:lnTo>
                    <a:pt x="214" y="27"/>
                  </a:lnTo>
                  <a:lnTo>
                    <a:pt x="210" y="31"/>
                  </a:lnTo>
                  <a:lnTo>
                    <a:pt x="206" y="32"/>
                  </a:lnTo>
                  <a:lnTo>
                    <a:pt x="201" y="32"/>
                  </a:lnTo>
                  <a:lnTo>
                    <a:pt x="196" y="31"/>
                  </a:lnTo>
                  <a:lnTo>
                    <a:pt x="195" y="30"/>
                  </a:lnTo>
                  <a:lnTo>
                    <a:pt x="193" y="31"/>
                  </a:lnTo>
                  <a:lnTo>
                    <a:pt x="191" y="34"/>
                  </a:lnTo>
                  <a:lnTo>
                    <a:pt x="189" y="35"/>
                  </a:lnTo>
                  <a:lnTo>
                    <a:pt x="191" y="37"/>
                  </a:lnTo>
                  <a:lnTo>
                    <a:pt x="205" y="57"/>
                  </a:lnTo>
                  <a:lnTo>
                    <a:pt x="214" y="78"/>
                  </a:lnTo>
                  <a:lnTo>
                    <a:pt x="219" y="101"/>
                  </a:lnTo>
                  <a:lnTo>
                    <a:pt x="218" y="124"/>
                  </a:lnTo>
                  <a:lnTo>
                    <a:pt x="212" y="147"/>
                  </a:lnTo>
                  <a:lnTo>
                    <a:pt x="202" y="168"/>
                  </a:lnTo>
                  <a:lnTo>
                    <a:pt x="187" y="187"/>
                  </a:lnTo>
                  <a:lnTo>
                    <a:pt x="165" y="203"/>
                  </a:lnTo>
                  <a:lnTo>
                    <a:pt x="142" y="214"/>
                  </a:lnTo>
                  <a:lnTo>
                    <a:pt x="118" y="219"/>
                  </a:lnTo>
                  <a:lnTo>
                    <a:pt x="115" y="220"/>
                  </a:lnTo>
                  <a:lnTo>
                    <a:pt x="115" y="221"/>
                  </a:lnTo>
                  <a:lnTo>
                    <a:pt x="115" y="225"/>
                  </a:lnTo>
                  <a:lnTo>
                    <a:pt x="115" y="228"/>
                  </a:lnTo>
                  <a:lnTo>
                    <a:pt x="117" y="228"/>
                  </a:lnTo>
                  <a:lnTo>
                    <a:pt x="123" y="234"/>
                  </a:lnTo>
                  <a:lnTo>
                    <a:pt x="126" y="243"/>
                  </a:lnTo>
                  <a:lnTo>
                    <a:pt x="123" y="251"/>
                  </a:lnTo>
                  <a:lnTo>
                    <a:pt x="117" y="257"/>
                  </a:lnTo>
                  <a:lnTo>
                    <a:pt x="115" y="257"/>
                  </a:lnTo>
                  <a:lnTo>
                    <a:pt x="115" y="260"/>
                  </a:lnTo>
                  <a:lnTo>
                    <a:pt x="115" y="264"/>
                  </a:lnTo>
                  <a:lnTo>
                    <a:pt x="115" y="265"/>
                  </a:lnTo>
                  <a:lnTo>
                    <a:pt x="118" y="266"/>
                  </a:lnTo>
                  <a:lnTo>
                    <a:pt x="141" y="269"/>
                  </a:lnTo>
                  <a:lnTo>
                    <a:pt x="164" y="275"/>
                  </a:lnTo>
                  <a:lnTo>
                    <a:pt x="184" y="285"/>
                  </a:lnTo>
                  <a:lnTo>
                    <a:pt x="186" y="287"/>
                  </a:lnTo>
                  <a:lnTo>
                    <a:pt x="186" y="288"/>
                  </a:lnTo>
                  <a:lnTo>
                    <a:pt x="184" y="290"/>
                  </a:lnTo>
                  <a:lnTo>
                    <a:pt x="183" y="290"/>
                  </a:lnTo>
                  <a:lnTo>
                    <a:pt x="35" y="290"/>
                  </a:lnTo>
                  <a:lnTo>
                    <a:pt x="34" y="290"/>
                  </a:lnTo>
                  <a:lnTo>
                    <a:pt x="32" y="288"/>
                  </a:lnTo>
                  <a:lnTo>
                    <a:pt x="32" y="287"/>
                  </a:lnTo>
                  <a:lnTo>
                    <a:pt x="34" y="285"/>
                  </a:lnTo>
                  <a:lnTo>
                    <a:pt x="55" y="275"/>
                  </a:lnTo>
                  <a:lnTo>
                    <a:pt x="77" y="269"/>
                  </a:lnTo>
                  <a:lnTo>
                    <a:pt x="100" y="266"/>
                  </a:lnTo>
                  <a:lnTo>
                    <a:pt x="103" y="265"/>
                  </a:lnTo>
                  <a:lnTo>
                    <a:pt x="104" y="264"/>
                  </a:lnTo>
                  <a:lnTo>
                    <a:pt x="104" y="260"/>
                  </a:lnTo>
                  <a:lnTo>
                    <a:pt x="103" y="257"/>
                  </a:lnTo>
                  <a:lnTo>
                    <a:pt x="101" y="257"/>
                  </a:lnTo>
                  <a:lnTo>
                    <a:pt x="95" y="251"/>
                  </a:lnTo>
                  <a:lnTo>
                    <a:pt x="94" y="243"/>
                  </a:lnTo>
                  <a:lnTo>
                    <a:pt x="95" y="234"/>
                  </a:lnTo>
                  <a:lnTo>
                    <a:pt x="101" y="228"/>
                  </a:lnTo>
                  <a:lnTo>
                    <a:pt x="103" y="228"/>
                  </a:lnTo>
                  <a:lnTo>
                    <a:pt x="104" y="225"/>
                  </a:lnTo>
                  <a:lnTo>
                    <a:pt x="104" y="221"/>
                  </a:lnTo>
                  <a:lnTo>
                    <a:pt x="103" y="220"/>
                  </a:lnTo>
                  <a:lnTo>
                    <a:pt x="101" y="219"/>
                  </a:lnTo>
                  <a:lnTo>
                    <a:pt x="78" y="215"/>
                  </a:lnTo>
                  <a:lnTo>
                    <a:pt x="57" y="206"/>
                  </a:lnTo>
                  <a:lnTo>
                    <a:pt x="36" y="192"/>
                  </a:lnTo>
                  <a:lnTo>
                    <a:pt x="35" y="191"/>
                  </a:lnTo>
                  <a:lnTo>
                    <a:pt x="32" y="192"/>
                  </a:lnTo>
                  <a:lnTo>
                    <a:pt x="30" y="193"/>
                  </a:lnTo>
                  <a:lnTo>
                    <a:pt x="30" y="196"/>
                  </a:lnTo>
                  <a:lnTo>
                    <a:pt x="30" y="197"/>
                  </a:lnTo>
                  <a:lnTo>
                    <a:pt x="31" y="202"/>
                  </a:lnTo>
                  <a:lnTo>
                    <a:pt x="31" y="206"/>
                  </a:lnTo>
                  <a:lnTo>
                    <a:pt x="30" y="211"/>
                  </a:lnTo>
                  <a:lnTo>
                    <a:pt x="27" y="215"/>
                  </a:lnTo>
                  <a:lnTo>
                    <a:pt x="20" y="219"/>
                  </a:lnTo>
                  <a:lnTo>
                    <a:pt x="12" y="219"/>
                  </a:lnTo>
                  <a:lnTo>
                    <a:pt x="4" y="215"/>
                  </a:lnTo>
                  <a:lnTo>
                    <a:pt x="0" y="207"/>
                  </a:lnTo>
                  <a:lnTo>
                    <a:pt x="0" y="200"/>
                  </a:lnTo>
                  <a:lnTo>
                    <a:pt x="4" y="192"/>
                  </a:lnTo>
                  <a:lnTo>
                    <a:pt x="8" y="189"/>
                  </a:lnTo>
                  <a:lnTo>
                    <a:pt x="13" y="188"/>
                  </a:lnTo>
                  <a:lnTo>
                    <a:pt x="17" y="188"/>
                  </a:lnTo>
                  <a:lnTo>
                    <a:pt x="22" y="189"/>
                  </a:lnTo>
                  <a:lnTo>
                    <a:pt x="23" y="189"/>
                  </a:lnTo>
                  <a:lnTo>
                    <a:pt x="26" y="189"/>
                  </a:lnTo>
                  <a:lnTo>
                    <a:pt x="37" y="177"/>
                  </a:lnTo>
                  <a:lnTo>
                    <a:pt x="39" y="175"/>
                  </a:lnTo>
                  <a:lnTo>
                    <a:pt x="37" y="173"/>
                  </a:lnTo>
                  <a:lnTo>
                    <a:pt x="25" y="152"/>
                  </a:lnTo>
                  <a:lnTo>
                    <a:pt x="16" y="131"/>
                  </a:lnTo>
                  <a:lnTo>
                    <a:pt x="14" y="108"/>
                  </a:lnTo>
                  <a:lnTo>
                    <a:pt x="18" y="83"/>
                  </a:lnTo>
                  <a:lnTo>
                    <a:pt x="27" y="62"/>
                  </a:lnTo>
                  <a:lnTo>
                    <a:pt x="43" y="43"/>
                  </a:lnTo>
                  <a:lnTo>
                    <a:pt x="62" y="27"/>
                  </a:lnTo>
                  <a:lnTo>
                    <a:pt x="85" y="18"/>
                  </a:lnTo>
                  <a:lnTo>
                    <a:pt x="108" y="14"/>
                  </a:lnTo>
                  <a:lnTo>
                    <a:pt x="131" y="17"/>
                  </a:lnTo>
                  <a:lnTo>
                    <a:pt x="152" y="25"/>
                  </a:lnTo>
                  <a:lnTo>
                    <a:pt x="172" y="39"/>
                  </a:lnTo>
                  <a:lnTo>
                    <a:pt x="174" y="39"/>
                  </a:lnTo>
                  <a:lnTo>
                    <a:pt x="177" y="39"/>
                  </a:lnTo>
                  <a:lnTo>
                    <a:pt x="188" y="26"/>
                  </a:lnTo>
                  <a:lnTo>
                    <a:pt x="189" y="25"/>
                  </a:lnTo>
                  <a:lnTo>
                    <a:pt x="188" y="23"/>
                  </a:lnTo>
                  <a:lnTo>
                    <a:pt x="187" y="18"/>
                  </a:lnTo>
                  <a:lnTo>
                    <a:pt x="187" y="13"/>
                  </a:lnTo>
                  <a:lnTo>
                    <a:pt x="188" y="9"/>
                  </a:lnTo>
                  <a:lnTo>
                    <a:pt x="192" y="6"/>
                  </a:lnTo>
                  <a:lnTo>
                    <a:pt x="198" y="0"/>
                  </a:lnTo>
                  <a:close/>
                </a:path>
              </a:pathLst>
            </a:custGeom>
            <a:solidFill>
              <a:schemeClr val="bg1"/>
            </a:solidFill>
            <a:ln w="0">
              <a:noFill/>
              <a:prstDash val="solid"/>
              <a:round/>
            </a:ln>
          </p:spPr>
          <p:txBody>
            <a:bodyPr vert="horz" wrap="square" lIns="91440" tIns="45720" rIns="91440" bIns="45720" numCol="1" anchor="t" anchorCtr="0" compatLnSpc="1"/>
            <a:lstStyle/>
            <a:p>
              <a:endParaRPr lang="zh-CN" altLang="en-US"/>
            </a:p>
          </p:txBody>
        </p:sp>
      </p:grpSp>
      <p:grpSp>
        <p:nvGrpSpPr>
          <p:cNvPr id="62" name="组合 61"/>
          <p:cNvGrpSpPr/>
          <p:nvPr/>
        </p:nvGrpSpPr>
        <p:grpSpPr>
          <a:xfrm>
            <a:off x="4065101" y="594683"/>
            <a:ext cx="4061798" cy="641829"/>
            <a:chOff x="3851834" y="715728"/>
            <a:chExt cx="5926555" cy="936492"/>
          </a:xfrm>
        </p:grpSpPr>
        <p:grpSp>
          <p:nvGrpSpPr>
            <p:cNvPr id="63" name="组合 62"/>
            <p:cNvGrpSpPr/>
            <p:nvPr/>
          </p:nvGrpSpPr>
          <p:grpSpPr>
            <a:xfrm>
              <a:off x="3851834" y="715728"/>
              <a:ext cx="5926555" cy="936492"/>
              <a:chOff x="3851834" y="715728"/>
              <a:chExt cx="5926555" cy="936492"/>
            </a:xfrm>
          </p:grpSpPr>
          <p:sp>
            <p:nvSpPr>
              <p:cNvPr id="70" name="文本框 69"/>
              <p:cNvSpPr txBox="1"/>
              <p:nvPr/>
            </p:nvSpPr>
            <p:spPr>
              <a:xfrm>
                <a:off x="4619754" y="1068420"/>
                <a:ext cx="4329587" cy="583800"/>
              </a:xfrm>
              <a:prstGeom prst="rect">
                <a:avLst/>
              </a:prstGeom>
              <a:noFill/>
              <a:ln w="25400">
                <a:solidFill>
                  <a:srgbClr val="23A1B4"/>
                </a:solidFill>
              </a:ln>
            </p:spPr>
            <p:txBody>
              <a:bodyPr wrap="square" rtlCol="0">
                <a:spAutoFit/>
              </a:bodyPr>
              <a:lstStyle/>
              <a:p>
                <a:r>
                  <a:rPr lang="en-US" altLang="zh-CN" sz="2000" b="1" dirty="0">
                    <a:latin typeface="+mn-ea"/>
                  </a:rPr>
                  <a:t>Project</a:t>
                </a:r>
                <a:r>
                  <a:rPr lang="en-US" altLang="zh-CN" sz="2000" dirty="0">
                    <a:latin typeface="+mn-ea"/>
                  </a:rPr>
                  <a:t> </a:t>
                </a:r>
                <a:r>
                  <a:rPr lang="en-US" altLang="zh-CN" sz="2000" b="1" dirty="0">
                    <a:latin typeface="+mn-ea"/>
                  </a:rPr>
                  <a:t>construction</a:t>
                </a:r>
                <a:endParaRPr lang="zh-CN" altLang="en-US" sz="2000" b="1" dirty="0">
                  <a:latin typeface="+mn-ea"/>
                </a:endParaRPr>
              </a:p>
            </p:txBody>
          </p:sp>
          <p:sp>
            <p:nvSpPr>
              <p:cNvPr id="66" name="等腰三角形 65"/>
              <p:cNvSpPr/>
              <p:nvPr/>
            </p:nvSpPr>
            <p:spPr>
              <a:xfrm rot="18012400">
                <a:off x="4211213" y="757807"/>
                <a:ext cx="610154" cy="525995"/>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等腰三角形 66"/>
              <p:cNvSpPr/>
              <p:nvPr/>
            </p:nvSpPr>
            <p:spPr>
              <a:xfrm rot="1800000">
                <a:off x="9144073" y="1043809"/>
                <a:ext cx="634316" cy="546825"/>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等腰三角形 67"/>
              <p:cNvSpPr/>
              <p:nvPr/>
            </p:nvSpPr>
            <p:spPr>
              <a:xfrm rot="2903538">
                <a:off x="3817552" y="1058249"/>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4" name="等腰三角形 63"/>
            <p:cNvSpPr/>
            <p:nvPr/>
          </p:nvSpPr>
          <p:spPr>
            <a:xfrm rot="12303713">
              <a:off x="8975803" y="954104"/>
              <a:ext cx="369795" cy="318790"/>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1371284" y="2023461"/>
            <a:ext cx="6804366" cy="3539430"/>
          </a:xfrm>
          <a:prstGeom prst="rect">
            <a:avLst/>
          </a:prstGeom>
          <a:noFill/>
        </p:spPr>
        <p:txBody>
          <a:bodyPr wrap="square" rtlCol="0">
            <a:spAutoFit/>
          </a:bodyPr>
          <a:lstStyle/>
          <a:p>
            <a:r>
              <a:rPr lang="en-US" altLang="zh-CN" sz="2800" dirty="0"/>
              <a:t> after entering the home page, if necessary, visitors can register for the operation of users of this website, after becoming users of the website, in addition to viewing the relevant cinema information and movie tickets, You can also buy multiple movie tickets online.</a:t>
            </a:r>
            <a:endParaRPr lang="zh-CN" altLang="en-US" sz="2800" dirty="0"/>
          </a:p>
        </p:txBody>
      </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flipH="1">
            <a:off x="0" y="-61382"/>
            <a:ext cx="9277350" cy="6919382"/>
            <a:chOff x="2914652" y="-61382"/>
            <a:chExt cx="9277350" cy="6919382"/>
          </a:xfrm>
        </p:grpSpPr>
        <p:pic>
          <p:nvPicPr>
            <p:cNvPr id="13" name="图片 12"/>
            <p:cNvPicPr>
              <a:picLocks noChangeAspect="1"/>
            </p:cNvPicPr>
            <p:nvPr/>
          </p:nvPicPr>
          <p:blipFill>
            <a:blip r:embed="rId1"/>
            <a:stretch>
              <a:fillRect/>
            </a:stretch>
          </p:blipFill>
          <p:spPr>
            <a:xfrm rot="5400000">
              <a:off x="5303311" y="-30691"/>
              <a:ext cx="6919381" cy="6858000"/>
            </a:xfrm>
            <a:prstGeom prst="rect">
              <a:avLst/>
            </a:prstGeom>
          </p:spPr>
        </p:pic>
        <p:sp>
          <p:nvSpPr>
            <p:cNvPr id="14" name="直角三角形 13"/>
            <p:cNvSpPr/>
            <p:nvPr/>
          </p:nvSpPr>
          <p:spPr>
            <a:xfrm rot="16200000">
              <a:off x="2700337" y="4224336"/>
              <a:ext cx="2847979" cy="2419349"/>
            </a:xfrm>
            <a:prstGeom prst="rtTriangle">
              <a:avLst/>
            </a:prstGeom>
            <a:solidFill>
              <a:srgbClr val="FA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337600" y="1909263"/>
            <a:ext cx="7915286" cy="2897498"/>
            <a:chOff x="3337600" y="1909263"/>
            <a:chExt cx="7915286" cy="2897498"/>
          </a:xfrm>
        </p:grpSpPr>
        <p:grpSp>
          <p:nvGrpSpPr>
            <p:cNvPr id="15" name="组 8"/>
            <p:cNvGrpSpPr/>
            <p:nvPr/>
          </p:nvGrpSpPr>
          <p:grpSpPr>
            <a:xfrm>
              <a:off x="6304549" y="2514604"/>
              <a:ext cx="4329586" cy="1038313"/>
              <a:chOff x="3957557" y="1328691"/>
              <a:chExt cx="4329586" cy="1038313"/>
            </a:xfrm>
          </p:grpSpPr>
          <p:sp>
            <p:nvSpPr>
              <p:cNvPr id="16" name="矩形 15"/>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4101566" y="1328691"/>
                <a:ext cx="4041471" cy="1015663"/>
              </a:xfrm>
              <a:prstGeom prst="rect">
                <a:avLst/>
              </a:prstGeom>
              <a:noFill/>
              <a:ln w="25400">
                <a:solidFill>
                  <a:srgbClr val="23A1B4"/>
                </a:solidFill>
              </a:ln>
            </p:spPr>
            <p:txBody>
              <a:bodyPr wrap="square" rtlCol="0">
                <a:spAutoFit/>
              </a:bodyPr>
              <a:lstStyle/>
              <a:p>
                <a:pPr algn="ctr"/>
                <a:r>
                  <a:rPr kumimoji="1" lang="en-US" altLang="zh-CN" sz="6000" b="1" dirty="0">
                    <a:solidFill>
                      <a:srgbClr val="4B4A49"/>
                    </a:solidFill>
                    <a:latin typeface="黑体" panose="02010609060101010101" pitchFamily="49" charset="-122"/>
                    <a:ea typeface="黑体" panose="02010609060101010101" pitchFamily="49" charset="-122"/>
                  </a:rPr>
                  <a:t>PART 03</a:t>
                </a:r>
                <a:endParaRPr kumimoji="1" lang="zh-CN" altLang="en-US" sz="6000" b="1" dirty="0">
                  <a:solidFill>
                    <a:srgbClr val="4B4A49"/>
                  </a:solidFill>
                  <a:latin typeface="黑体" panose="02010609060101010101" pitchFamily="49" charset="-122"/>
                  <a:ea typeface="黑体" panose="02010609060101010101" pitchFamily="49" charset="-122"/>
                </a:endParaRPr>
              </a:p>
            </p:txBody>
          </p:sp>
        </p:grpSp>
        <p:sp>
          <p:nvSpPr>
            <p:cNvPr id="6" name="等腰三角形 5"/>
            <p:cNvSpPr/>
            <p:nvPr/>
          </p:nvSpPr>
          <p:spPr>
            <a:xfrm rot="18012400">
              <a:off x="6215501" y="2186383"/>
              <a:ext cx="610154" cy="525995"/>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800000">
              <a:off x="10015190" y="2687330"/>
              <a:ext cx="1237696" cy="1066980"/>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2903538">
              <a:off x="5891250" y="1943545"/>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2303713">
              <a:off x="10572710" y="3794487"/>
              <a:ext cx="610154" cy="525995"/>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337600" y="3614945"/>
              <a:ext cx="7654054" cy="646331"/>
            </a:xfrm>
            <a:prstGeom prst="rect">
              <a:avLst/>
            </a:prstGeom>
            <a:noFill/>
            <a:ln w="12700">
              <a:noFill/>
            </a:ln>
          </p:spPr>
          <p:txBody>
            <a:bodyPr wrap="square" rtlCol="0">
              <a:spAutoFit/>
            </a:bodyPr>
            <a:lstStyle/>
            <a:p>
              <a:r>
                <a:rPr lang="en-US" altLang="zh-CN" sz="3600" b="1" dirty="0">
                  <a:latin typeface="+mn-ea"/>
                </a:rPr>
                <a:t>Demonstration of project results</a:t>
              </a:r>
              <a:endParaRPr lang="zh-CN" altLang="en-US" sz="3600" b="1" dirty="0">
                <a:latin typeface="+mn-ea"/>
              </a:endParaRPr>
            </a:p>
          </p:txBody>
        </p:sp>
        <p:sp>
          <p:nvSpPr>
            <p:cNvPr id="33" name="文本框 32"/>
            <p:cNvSpPr txBox="1"/>
            <p:nvPr/>
          </p:nvSpPr>
          <p:spPr>
            <a:xfrm>
              <a:off x="8875440" y="4406651"/>
              <a:ext cx="1911827" cy="400110"/>
            </a:xfrm>
            <a:prstGeom prst="rect">
              <a:avLst/>
            </a:prstGeom>
            <a:noFill/>
          </p:spPr>
          <p:txBody>
            <a:bodyPr wrap="square" rtlCol="0">
              <a:spAutoFit/>
            </a:bodyPr>
            <a:lstStyle/>
            <a:p>
              <a:pPr algn="ctr"/>
              <a:r>
                <a:rPr lang="zh-CN" altLang="en-US" sz="2000" dirty="0">
                  <a:solidFill>
                    <a:srgbClr val="4B4A49"/>
                  </a:solidFill>
                  <a:latin typeface="黑体" panose="02010609060101010101" pitchFamily="49" charset="-122"/>
                  <a:ea typeface="黑体" panose="02010609060101010101" pitchFamily="49" charset="-122"/>
                </a:rPr>
                <a:t>项目成果展示</a:t>
              </a:r>
              <a:endParaRPr lang="zh-CN" altLang="en-US" sz="2000" dirty="0">
                <a:solidFill>
                  <a:srgbClr val="4B4A49"/>
                </a:solidFill>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trips(downRigh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3827475" y="127264"/>
            <a:ext cx="5187923" cy="849842"/>
            <a:chOff x="2950456" y="901419"/>
            <a:chExt cx="8663303" cy="1240002"/>
          </a:xfrm>
        </p:grpSpPr>
        <p:grpSp>
          <p:nvGrpSpPr>
            <p:cNvPr id="10" name="组合 9"/>
            <p:cNvGrpSpPr/>
            <p:nvPr/>
          </p:nvGrpSpPr>
          <p:grpSpPr>
            <a:xfrm>
              <a:off x="2950456" y="901419"/>
              <a:ext cx="8663303" cy="1240002"/>
              <a:chOff x="2950456" y="901419"/>
              <a:chExt cx="8663303" cy="1240002"/>
            </a:xfrm>
          </p:grpSpPr>
          <p:sp>
            <p:nvSpPr>
              <p:cNvPr id="17" name="文本框 16"/>
              <p:cNvSpPr txBox="1"/>
              <p:nvPr/>
            </p:nvSpPr>
            <p:spPr>
              <a:xfrm>
                <a:off x="3616406" y="1256289"/>
                <a:ext cx="7185415" cy="583799"/>
              </a:xfrm>
              <a:prstGeom prst="rect">
                <a:avLst/>
              </a:prstGeom>
              <a:noFill/>
              <a:ln w="25400">
                <a:solidFill>
                  <a:srgbClr val="23A1B4"/>
                </a:solidFill>
              </a:ln>
            </p:spPr>
            <p:txBody>
              <a:bodyPr wrap="square" rtlCol="0">
                <a:spAutoFit/>
              </a:bodyPr>
              <a:lstStyle/>
              <a:p>
                <a:r>
                  <a:rPr lang="en-US" altLang="zh-CN" sz="2000" b="1" dirty="0">
                    <a:latin typeface="+mn-ea"/>
                  </a:rPr>
                  <a:t>Demonstration of project results</a:t>
                </a:r>
                <a:endParaRPr lang="zh-CN" altLang="en-US" sz="2000" b="1" dirty="0">
                  <a:latin typeface="+mn-ea"/>
                </a:endParaRPr>
              </a:p>
            </p:txBody>
          </p:sp>
          <p:sp>
            <p:nvSpPr>
              <p:cNvPr id="13" name="等腰三角形 12"/>
              <p:cNvSpPr/>
              <p:nvPr/>
            </p:nvSpPr>
            <p:spPr>
              <a:xfrm rot="18012400">
                <a:off x="2908377" y="943498"/>
                <a:ext cx="610154" cy="525996"/>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800000">
                <a:off x="10979443" y="1594597"/>
                <a:ext cx="634316" cy="546824"/>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2903538">
                <a:off x="2935882" y="1454456"/>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等腰三角形 10"/>
            <p:cNvSpPr/>
            <p:nvPr/>
          </p:nvSpPr>
          <p:spPr>
            <a:xfrm rot="12303713">
              <a:off x="10925345" y="1426370"/>
              <a:ext cx="369796" cy="318789"/>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stretch>
            <a:fillRect/>
          </a:stretch>
        </p:blipFill>
        <p:spPr>
          <a:xfrm>
            <a:off x="414779" y="925644"/>
            <a:ext cx="5121840" cy="3098453"/>
          </a:xfrm>
          <a:prstGeom prst="rect">
            <a:avLst/>
          </a:prstGeom>
        </p:spPr>
      </p:pic>
      <p:pic>
        <p:nvPicPr>
          <p:cNvPr id="5" name="图片 4"/>
          <p:cNvPicPr>
            <a:picLocks noChangeAspect="1"/>
          </p:cNvPicPr>
          <p:nvPr/>
        </p:nvPicPr>
        <p:blipFill>
          <a:blip r:embed="rId2"/>
          <a:stretch>
            <a:fillRect/>
          </a:stretch>
        </p:blipFill>
        <p:spPr>
          <a:xfrm>
            <a:off x="5904264" y="878911"/>
            <a:ext cx="5064808" cy="3008420"/>
          </a:xfrm>
          <a:prstGeom prst="rect">
            <a:avLst/>
          </a:prstGeom>
        </p:spPr>
      </p:pic>
      <p:pic>
        <p:nvPicPr>
          <p:cNvPr id="18" name="图片 17"/>
          <p:cNvPicPr>
            <a:picLocks noChangeAspect="1"/>
          </p:cNvPicPr>
          <p:nvPr/>
        </p:nvPicPr>
        <p:blipFill>
          <a:blip r:embed="rId3"/>
          <a:stretch>
            <a:fillRect/>
          </a:stretch>
        </p:blipFill>
        <p:spPr>
          <a:xfrm>
            <a:off x="6222137" y="3826708"/>
            <a:ext cx="4429062" cy="3008420"/>
          </a:xfrm>
          <a:prstGeom prst="rect">
            <a:avLst/>
          </a:prstGeom>
        </p:spPr>
      </p:pic>
      <p:sp>
        <p:nvSpPr>
          <p:cNvPr id="19" name="文本框 18"/>
          <p:cNvSpPr txBox="1"/>
          <p:nvPr/>
        </p:nvSpPr>
        <p:spPr>
          <a:xfrm>
            <a:off x="678731" y="5007753"/>
            <a:ext cx="5037974" cy="646331"/>
          </a:xfrm>
          <a:prstGeom prst="rect">
            <a:avLst/>
          </a:prstGeom>
          <a:noFill/>
        </p:spPr>
        <p:txBody>
          <a:bodyPr wrap="square" rtlCol="0">
            <a:spAutoFit/>
          </a:bodyPr>
          <a:lstStyle/>
          <a:p>
            <a:r>
              <a:rPr lang="en-US" altLang="zh-CN" sz="3600" dirty="0">
                <a:solidFill>
                  <a:schemeClr val="accent3">
                    <a:lumMod val="50000"/>
                  </a:schemeClr>
                </a:solidFill>
              </a:rPr>
              <a:t>Registration and login</a:t>
            </a:r>
            <a:endParaRPr lang="zh-CN" altLang="en-US" sz="3600" dirty="0">
              <a:solidFill>
                <a:schemeClr val="accent3">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8068303" y="1638300"/>
            <a:ext cx="3646854" cy="3886200"/>
          </a:xfrm>
          <a:prstGeom prst="rect">
            <a:avLst/>
          </a:prstGeom>
          <a:solidFill>
            <a:schemeClr val="bg1">
              <a:alpha val="17000"/>
            </a:schemeClr>
          </a:solidFill>
          <a:ln w="6350">
            <a:solidFill>
              <a:srgbClr val="23A1B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6" name="矩形 5"/>
          <p:cNvSpPr/>
          <p:nvPr/>
        </p:nvSpPr>
        <p:spPr>
          <a:xfrm>
            <a:off x="469900" y="1638300"/>
            <a:ext cx="3646854" cy="3886200"/>
          </a:xfrm>
          <a:prstGeom prst="rect">
            <a:avLst/>
          </a:prstGeom>
          <a:solidFill>
            <a:schemeClr val="bg1">
              <a:alpha val="17000"/>
            </a:schemeClr>
          </a:solidFill>
          <a:ln w="6350">
            <a:solidFill>
              <a:srgbClr val="23A1B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8" name="矩形 7"/>
          <p:cNvSpPr/>
          <p:nvPr/>
        </p:nvSpPr>
        <p:spPr>
          <a:xfrm>
            <a:off x="660401" y="1892300"/>
            <a:ext cx="3279734" cy="1473200"/>
          </a:xfrm>
          <a:prstGeom prst="rect">
            <a:avLst/>
          </a:prstGeom>
          <a:solidFill>
            <a:srgbClr val="23A1B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12" name="矩形 11"/>
          <p:cNvSpPr/>
          <p:nvPr/>
        </p:nvSpPr>
        <p:spPr>
          <a:xfrm>
            <a:off x="660400" y="3794788"/>
            <a:ext cx="3279734" cy="1473200"/>
          </a:xfrm>
          <a:prstGeom prst="rect">
            <a:avLst/>
          </a:prstGeom>
          <a:solidFill>
            <a:srgbClr val="50609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16" name="矩形 15"/>
          <p:cNvSpPr/>
          <p:nvPr/>
        </p:nvSpPr>
        <p:spPr>
          <a:xfrm>
            <a:off x="8251865" y="1892300"/>
            <a:ext cx="3279734" cy="1473200"/>
          </a:xfrm>
          <a:prstGeom prst="rect">
            <a:avLst/>
          </a:prstGeom>
          <a:solidFill>
            <a:srgbClr val="50609D"/>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20" name="矩形 19"/>
          <p:cNvSpPr/>
          <p:nvPr/>
        </p:nvSpPr>
        <p:spPr>
          <a:xfrm>
            <a:off x="8251864" y="3794788"/>
            <a:ext cx="3279734" cy="1473200"/>
          </a:xfrm>
          <a:prstGeom prst="rect">
            <a:avLst/>
          </a:prstGeom>
          <a:solidFill>
            <a:srgbClr val="23A1B4"/>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cxnSp>
        <p:nvCxnSpPr>
          <p:cNvPr id="24" name="肘形连接符 23"/>
          <p:cNvCxnSpPr>
            <a:stCxn id="8" idx="3"/>
          </p:cNvCxnSpPr>
          <p:nvPr/>
        </p:nvCxnSpPr>
        <p:spPr>
          <a:xfrm>
            <a:off x="3940135" y="2628900"/>
            <a:ext cx="812438" cy="952500"/>
          </a:xfrm>
          <a:prstGeom prst="bentConnector3">
            <a:avLst/>
          </a:prstGeom>
          <a:ln w="12700">
            <a:solidFill>
              <a:srgbClr val="23A1B4"/>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肘形连接符 24"/>
          <p:cNvCxnSpPr>
            <a:stCxn id="12" idx="3"/>
          </p:cNvCxnSpPr>
          <p:nvPr/>
        </p:nvCxnSpPr>
        <p:spPr>
          <a:xfrm flipV="1">
            <a:off x="3940134" y="3581400"/>
            <a:ext cx="812439" cy="949988"/>
          </a:xfrm>
          <a:prstGeom prst="bentConnector3">
            <a:avLst>
              <a:gd name="adj1" fmla="val 50000"/>
            </a:avLst>
          </a:prstGeom>
          <a:ln w="12700">
            <a:solidFill>
              <a:srgbClr val="50609D"/>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0" name="肘形连接符 29"/>
          <p:cNvCxnSpPr>
            <a:stCxn id="16" idx="1"/>
          </p:cNvCxnSpPr>
          <p:nvPr/>
        </p:nvCxnSpPr>
        <p:spPr>
          <a:xfrm rot="10800000" flipV="1">
            <a:off x="7469555" y="2628900"/>
            <a:ext cx="782310" cy="952500"/>
          </a:xfrm>
          <a:prstGeom prst="bentConnector3">
            <a:avLst/>
          </a:prstGeom>
          <a:ln w="12700">
            <a:solidFill>
              <a:srgbClr val="50609D"/>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20" idx="1"/>
          </p:cNvCxnSpPr>
          <p:nvPr/>
        </p:nvCxnSpPr>
        <p:spPr>
          <a:xfrm rot="10800000">
            <a:off x="7469556" y="3581400"/>
            <a:ext cx="782309" cy="949988"/>
          </a:xfrm>
          <a:prstGeom prst="bentConnector3">
            <a:avLst>
              <a:gd name="adj1" fmla="val 50000"/>
            </a:avLst>
          </a:prstGeom>
          <a:ln w="12700">
            <a:solidFill>
              <a:srgbClr val="23A1B4"/>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3827475" y="127264"/>
            <a:ext cx="5187923" cy="849842"/>
            <a:chOff x="2950456" y="901419"/>
            <a:chExt cx="8663303" cy="1240002"/>
          </a:xfrm>
        </p:grpSpPr>
        <p:grpSp>
          <p:nvGrpSpPr>
            <p:cNvPr id="39" name="组合 38"/>
            <p:cNvGrpSpPr/>
            <p:nvPr/>
          </p:nvGrpSpPr>
          <p:grpSpPr>
            <a:xfrm>
              <a:off x="2950456" y="901419"/>
              <a:ext cx="8663303" cy="1240002"/>
              <a:chOff x="2950456" y="901419"/>
              <a:chExt cx="8663303" cy="1240002"/>
            </a:xfrm>
          </p:grpSpPr>
          <p:sp>
            <p:nvSpPr>
              <p:cNvPr id="46" name="文本框 45"/>
              <p:cNvSpPr txBox="1"/>
              <p:nvPr/>
            </p:nvSpPr>
            <p:spPr>
              <a:xfrm>
                <a:off x="3616406" y="1256289"/>
                <a:ext cx="7185415" cy="583799"/>
              </a:xfrm>
              <a:prstGeom prst="rect">
                <a:avLst/>
              </a:prstGeom>
              <a:noFill/>
              <a:ln w="25400">
                <a:solidFill>
                  <a:srgbClr val="23A1B4"/>
                </a:solidFill>
              </a:ln>
            </p:spPr>
            <p:txBody>
              <a:bodyPr wrap="square" rtlCol="0">
                <a:spAutoFit/>
              </a:bodyPr>
              <a:lstStyle/>
              <a:p>
                <a:r>
                  <a:rPr lang="en-US" altLang="zh-CN" sz="2000" b="1" dirty="0">
                    <a:latin typeface="+mn-ea"/>
                  </a:rPr>
                  <a:t>Demonstration of project results</a:t>
                </a:r>
                <a:endParaRPr lang="zh-CN" altLang="en-US" sz="2000" b="1" dirty="0">
                  <a:latin typeface="+mn-ea"/>
                </a:endParaRPr>
              </a:p>
            </p:txBody>
          </p:sp>
          <p:sp>
            <p:nvSpPr>
              <p:cNvPr id="42" name="等腰三角形 41"/>
              <p:cNvSpPr/>
              <p:nvPr/>
            </p:nvSpPr>
            <p:spPr>
              <a:xfrm rot="18012400">
                <a:off x="2908377" y="943498"/>
                <a:ext cx="610154" cy="525996"/>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p:nvSpPr>
            <p:spPr>
              <a:xfrm rot="1800000">
                <a:off x="10979443" y="1594597"/>
                <a:ext cx="634316" cy="546824"/>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2903538">
                <a:off x="2935882" y="1454456"/>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等腰三角形 39"/>
            <p:cNvSpPr/>
            <p:nvPr/>
          </p:nvSpPr>
          <p:spPr>
            <a:xfrm rot="12303713">
              <a:off x="10925345" y="1426370"/>
              <a:ext cx="369796" cy="318789"/>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p:cNvPicPr>
            <a:picLocks noChangeAspect="1"/>
          </p:cNvPicPr>
          <p:nvPr/>
        </p:nvPicPr>
        <p:blipFill>
          <a:blip r:embed="rId1"/>
          <a:stretch>
            <a:fillRect/>
          </a:stretch>
        </p:blipFill>
        <p:spPr>
          <a:xfrm>
            <a:off x="4538882" y="2234868"/>
            <a:ext cx="3162626" cy="2693063"/>
          </a:xfrm>
          <a:prstGeom prst="rect">
            <a:avLst/>
          </a:prstGeom>
        </p:spPr>
      </p:pic>
      <p:pic>
        <p:nvPicPr>
          <p:cNvPr id="48" name="图片 47"/>
          <p:cNvPicPr>
            <a:picLocks noChangeAspect="1"/>
          </p:cNvPicPr>
          <p:nvPr/>
        </p:nvPicPr>
        <p:blipFill>
          <a:blip r:embed="rId2"/>
          <a:stretch>
            <a:fillRect/>
          </a:stretch>
        </p:blipFill>
        <p:spPr>
          <a:xfrm>
            <a:off x="338338" y="1638301"/>
            <a:ext cx="4016985" cy="3886199"/>
          </a:xfrm>
          <a:prstGeom prst="rect">
            <a:avLst/>
          </a:prstGeom>
        </p:spPr>
      </p:pic>
      <p:pic>
        <p:nvPicPr>
          <p:cNvPr id="49" name="图片 48"/>
          <p:cNvPicPr>
            <a:picLocks noChangeAspect="1"/>
          </p:cNvPicPr>
          <p:nvPr/>
        </p:nvPicPr>
        <p:blipFill>
          <a:blip r:embed="rId3"/>
          <a:stretch>
            <a:fillRect/>
          </a:stretch>
        </p:blipFill>
        <p:spPr>
          <a:xfrm>
            <a:off x="7982651" y="1625968"/>
            <a:ext cx="4001721" cy="3886198"/>
          </a:xfrm>
          <a:prstGeom prst="rect">
            <a:avLst/>
          </a:prstGeom>
        </p:spPr>
      </p:pic>
      <p:sp>
        <p:nvSpPr>
          <p:cNvPr id="50" name="文本框 49"/>
          <p:cNvSpPr txBox="1"/>
          <p:nvPr/>
        </p:nvSpPr>
        <p:spPr>
          <a:xfrm>
            <a:off x="338338" y="6011950"/>
            <a:ext cx="6843860" cy="646331"/>
          </a:xfrm>
          <a:prstGeom prst="rect">
            <a:avLst/>
          </a:prstGeom>
          <a:noFill/>
        </p:spPr>
        <p:txBody>
          <a:bodyPr wrap="square" rtlCol="0">
            <a:spAutoFit/>
          </a:bodyPr>
          <a:lstStyle/>
          <a:p>
            <a:r>
              <a:rPr lang="en-US" altLang="zh-CN" sz="3600" dirty="0">
                <a:solidFill>
                  <a:schemeClr val="accent3">
                    <a:lumMod val="50000"/>
                  </a:schemeClr>
                </a:solidFill>
              </a:rPr>
              <a:t>Scroll through the home page</a:t>
            </a:r>
            <a:endParaRPr lang="zh-CN" altLang="en-US" sz="3600" dirty="0">
              <a:solidFill>
                <a:schemeClr val="accent3">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27475" y="127264"/>
            <a:ext cx="5187923" cy="849842"/>
            <a:chOff x="2950456" y="901419"/>
            <a:chExt cx="8663303" cy="1240002"/>
          </a:xfrm>
        </p:grpSpPr>
        <p:grpSp>
          <p:nvGrpSpPr>
            <p:cNvPr id="3" name="组合 2"/>
            <p:cNvGrpSpPr/>
            <p:nvPr/>
          </p:nvGrpSpPr>
          <p:grpSpPr>
            <a:xfrm>
              <a:off x="2950456" y="901419"/>
              <a:ext cx="8663303" cy="1240002"/>
              <a:chOff x="2950456" y="901419"/>
              <a:chExt cx="8663303" cy="1240002"/>
            </a:xfrm>
          </p:grpSpPr>
          <p:grpSp>
            <p:nvGrpSpPr>
              <p:cNvPr id="5" name="组 8"/>
              <p:cNvGrpSpPr/>
              <p:nvPr/>
            </p:nvGrpSpPr>
            <p:grpSpPr>
              <a:xfrm>
                <a:off x="3616407" y="1086029"/>
                <a:ext cx="7185414" cy="1038312"/>
                <a:chOff x="3273703" y="1328692"/>
                <a:chExt cx="7185414" cy="1038312"/>
              </a:xfrm>
            </p:grpSpPr>
            <p:sp>
              <p:nvSpPr>
                <p:cNvPr id="9" name="矩形 8"/>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3273703" y="1498953"/>
                  <a:ext cx="7185414" cy="583799"/>
                </a:xfrm>
                <a:prstGeom prst="rect">
                  <a:avLst/>
                </a:prstGeom>
                <a:noFill/>
                <a:ln w="25400">
                  <a:solidFill>
                    <a:srgbClr val="23A1B4"/>
                  </a:solidFill>
                </a:ln>
              </p:spPr>
              <p:txBody>
                <a:bodyPr wrap="square" rtlCol="0">
                  <a:spAutoFit/>
                </a:bodyPr>
                <a:lstStyle/>
                <a:p>
                  <a:r>
                    <a:rPr lang="en-US" altLang="zh-CN" sz="2000" b="1" dirty="0">
                      <a:latin typeface="+mn-ea"/>
                    </a:rPr>
                    <a:t>Demonstration of project results</a:t>
                  </a:r>
                  <a:endParaRPr lang="zh-CN" altLang="en-US" sz="2000" b="1" dirty="0">
                    <a:latin typeface="+mn-ea"/>
                  </a:endParaRPr>
                </a:p>
              </p:txBody>
            </p:sp>
          </p:grpSp>
          <p:sp>
            <p:nvSpPr>
              <p:cNvPr id="6" name="等腰三角形 5"/>
              <p:cNvSpPr/>
              <p:nvPr/>
            </p:nvSpPr>
            <p:spPr>
              <a:xfrm rot="18012400">
                <a:off x="2908377" y="943498"/>
                <a:ext cx="610154" cy="525996"/>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800000">
                <a:off x="10979443" y="1594597"/>
                <a:ext cx="634316" cy="546824"/>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903538">
                <a:off x="2935882" y="1454456"/>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等腰三角形 3"/>
            <p:cNvSpPr/>
            <p:nvPr/>
          </p:nvSpPr>
          <p:spPr>
            <a:xfrm rot="12303713">
              <a:off x="10925345" y="1426370"/>
              <a:ext cx="369796" cy="318789"/>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1"/>
          <a:stretch>
            <a:fillRect/>
          </a:stretch>
        </p:blipFill>
        <p:spPr>
          <a:xfrm>
            <a:off x="353928" y="865712"/>
            <a:ext cx="5819812" cy="5637229"/>
          </a:xfrm>
          <a:prstGeom prst="rect">
            <a:avLst/>
          </a:prstGeom>
        </p:spPr>
      </p:pic>
      <p:pic>
        <p:nvPicPr>
          <p:cNvPr id="14" name="图片 13"/>
          <p:cNvPicPr>
            <a:picLocks noChangeAspect="1"/>
          </p:cNvPicPr>
          <p:nvPr/>
        </p:nvPicPr>
        <p:blipFill>
          <a:blip r:embed="rId2"/>
          <a:stretch>
            <a:fillRect/>
          </a:stretch>
        </p:blipFill>
        <p:spPr>
          <a:xfrm>
            <a:off x="5840237" y="965399"/>
            <a:ext cx="6486816" cy="3363409"/>
          </a:xfrm>
          <a:prstGeom prst="rect">
            <a:avLst/>
          </a:prstGeom>
        </p:spPr>
      </p:pic>
      <p:sp>
        <p:nvSpPr>
          <p:cNvPr id="15" name="文本框 14"/>
          <p:cNvSpPr txBox="1"/>
          <p:nvPr/>
        </p:nvSpPr>
        <p:spPr>
          <a:xfrm>
            <a:off x="6482034" y="4653250"/>
            <a:ext cx="4756826" cy="1754326"/>
          </a:xfrm>
          <a:prstGeom prst="rect">
            <a:avLst/>
          </a:prstGeom>
          <a:noFill/>
        </p:spPr>
        <p:txBody>
          <a:bodyPr wrap="square" rtlCol="0">
            <a:spAutoFit/>
          </a:bodyPr>
          <a:lstStyle/>
          <a:p>
            <a:r>
              <a:rPr lang="en-US" altLang="zh-CN" sz="3600" dirty="0">
                <a:solidFill>
                  <a:schemeClr val="accent3">
                    <a:lumMod val="50000"/>
                  </a:schemeClr>
                </a:solidFill>
              </a:rPr>
              <a:t>Search for movies and view movie profiles</a:t>
            </a:r>
            <a:endParaRPr lang="zh-CN" altLang="en-US" sz="3600" dirty="0">
              <a:solidFill>
                <a:schemeClr val="accent3">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27475" y="127264"/>
            <a:ext cx="5187923" cy="849842"/>
            <a:chOff x="2950456" y="901419"/>
            <a:chExt cx="8663303" cy="1240002"/>
          </a:xfrm>
        </p:grpSpPr>
        <p:grpSp>
          <p:nvGrpSpPr>
            <p:cNvPr id="3" name="组合 2"/>
            <p:cNvGrpSpPr/>
            <p:nvPr/>
          </p:nvGrpSpPr>
          <p:grpSpPr>
            <a:xfrm>
              <a:off x="2950456" y="901419"/>
              <a:ext cx="8663303" cy="1240002"/>
              <a:chOff x="2950456" y="901419"/>
              <a:chExt cx="8663303" cy="1240002"/>
            </a:xfrm>
          </p:grpSpPr>
          <p:sp>
            <p:nvSpPr>
              <p:cNvPr id="10" name="文本框 9"/>
              <p:cNvSpPr txBox="1"/>
              <p:nvPr/>
            </p:nvSpPr>
            <p:spPr>
              <a:xfrm>
                <a:off x="3616406" y="1256289"/>
                <a:ext cx="7185415" cy="583799"/>
              </a:xfrm>
              <a:prstGeom prst="rect">
                <a:avLst/>
              </a:prstGeom>
              <a:noFill/>
              <a:ln w="25400">
                <a:solidFill>
                  <a:srgbClr val="23A1B4"/>
                </a:solidFill>
              </a:ln>
            </p:spPr>
            <p:txBody>
              <a:bodyPr wrap="square" rtlCol="0">
                <a:spAutoFit/>
              </a:bodyPr>
              <a:lstStyle/>
              <a:p>
                <a:r>
                  <a:rPr lang="en-US" altLang="zh-CN" sz="2000" b="1" dirty="0">
                    <a:latin typeface="+mn-ea"/>
                  </a:rPr>
                  <a:t>Demonstration of project results</a:t>
                </a:r>
                <a:endParaRPr lang="zh-CN" altLang="en-US" sz="2000" b="1" dirty="0">
                  <a:latin typeface="+mn-ea"/>
                </a:endParaRPr>
              </a:p>
            </p:txBody>
          </p:sp>
          <p:sp>
            <p:nvSpPr>
              <p:cNvPr id="6" name="等腰三角形 5"/>
              <p:cNvSpPr/>
              <p:nvPr/>
            </p:nvSpPr>
            <p:spPr>
              <a:xfrm rot="18012400">
                <a:off x="2908377" y="943498"/>
                <a:ext cx="610154" cy="525996"/>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800000">
                <a:off x="10979443" y="1594597"/>
                <a:ext cx="634316" cy="546824"/>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903538">
                <a:off x="2935882" y="1454456"/>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等腰三角形 3"/>
            <p:cNvSpPr/>
            <p:nvPr/>
          </p:nvSpPr>
          <p:spPr>
            <a:xfrm rot="12303713">
              <a:off x="10925345" y="1426370"/>
              <a:ext cx="369796" cy="318789"/>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图片 11"/>
          <p:cNvPicPr>
            <a:picLocks noChangeAspect="1"/>
          </p:cNvPicPr>
          <p:nvPr/>
        </p:nvPicPr>
        <p:blipFill>
          <a:blip r:embed="rId1"/>
          <a:stretch>
            <a:fillRect/>
          </a:stretch>
        </p:blipFill>
        <p:spPr>
          <a:xfrm>
            <a:off x="1313234" y="1082089"/>
            <a:ext cx="9717932" cy="4696099"/>
          </a:xfrm>
          <a:prstGeom prst="rect">
            <a:avLst/>
          </a:prstGeom>
        </p:spPr>
      </p:pic>
      <p:sp>
        <p:nvSpPr>
          <p:cNvPr id="13" name="文本框 12"/>
          <p:cNvSpPr txBox="1"/>
          <p:nvPr/>
        </p:nvSpPr>
        <p:spPr>
          <a:xfrm>
            <a:off x="520430" y="5940826"/>
            <a:ext cx="11303540" cy="646331"/>
          </a:xfrm>
          <a:prstGeom prst="rect">
            <a:avLst/>
          </a:prstGeom>
          <a:noFill/>
        </p:spPr>
        <p:txBody>
          <a:bodyPr wrap="square" rtlCol="0">
            <a:spAutoFit/>
          </a:bodyPr>
          <a:lstStyle/>
          <a:p>
            <a:r>
              <a:rPr lang="en-US" altLang="zh-CN" sz="3600" dirty="0">
                <a:solidFill>
                  <a:schemeClr val="accent3">
                    <a:lumMod val="50000"/>
                  </a:schemeClr>
                </a:solidFill>
              </a:rPr>
              <a:t>Choose cinemas and movie number for tickets</a:t>
            </a:r>
            <a:endParaRPr lang="zh-CN" altLang="en-US" sz="3600" dirty="0">
              <a:solidFill>
                <a:schemeClr val="accent3">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75000"/>
              </a:schemeClr>
            </a:gs>
            <a:gs pos="74000">
              <a:schemeClr val="accent1">
                <a:lumMod val="45000"/>
                <a:lumOff val="55000"/>
                <a:alpha val="98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grpSp>
        <p:nvGrpSpPr>
          <p:cNvPr id="2" name="组合 1"/>
          <p:cNvGrpSpPr/>
          <p:nvPr/>
        </p:nvGrpSpPr>
        <p:grpSpPr>
          <a:xfrm>
            <a:off x="3827475" y="127264"/>
            <a:ext cx="5187923" cy="849842"/>
            <a:chOff x="2950456" y="901419"/>
            <a:chExt cx="8663303" cy="1240002"/>
          </a:xfrm>
        </p:grpSpPr>
        <p:grpSp>
          <p:nvGrpSpPr>
            <p:cNvPr id="3" name="组合 2"/>
            <p:cNvGrpSpPr/>
            <p:nvPr/>
          </p:nvGrpSpPr>
          <p:grpSpPr>
            <a:xfrm>
              <a:off x="2950456" y="901419"/>
              <a:ext cx="8663303" cy="1240002"/>
              <a:chOff x="2950456" y="901419"/>
              <a:chExt cx="8663303" cy="1240002"/>
            </a:xfrm>
          </p:grpSpPr>
          <p:sp>
            <p:nvSpPr>
              <p:cNvPr id="10" name="文本框 9"/>
              <p:cNvSpPr txBox="1"/>
              <p:nvPr/>
            </p:nvSpPr>
            <p:spPr>
              <a:xfrm>
                <a:off x="3616406" y="1256289"/>
                <a:ext cx="7185415" cy="583799"/>
              </a:xfrm>
              <a:prstGeom prst="rect">
                <a:avLst/>
              </a:prstGeom>
              <a:noFill/>
              <a:ln w="25400">
                <a:solidFill>
                  <a:srgbClr val="23A1B4"/>
                </a:solidFill>
              </a:ln>
            </p:spPr>
            <p:txBody>
              <a:bodyPr wrap="square" rtlCol="0">
                <a:spAutoFit/>
              </a:bodyPr>
              <a:lstStyle/>
              <a:p>
                <a:r>
                  <a:rPr lang="en-US" altLang="zh-CN" sz="2000" b="1" dirty="0">
                    <a:latin typeface="+mn-ea"/>
                  </a:rPr>
                  <a:t>Demonstration of project results</a:t>
                </a:r>
                <a:endParaRPr lang="zh-CN" altLang="en-US" sz="2000" b="1" dirty="0">
                  <a:latin typeface="+mn-ea"/>
                </a:endParaRPr>
              </a:p>
            </p:txBody>
          </p:sp>
          <p:sp>
            <p:nvSpPr>
              <p:cNvPr id="6" name="等腰三角形 5"/>
              <p:cNvSpPr/>
              <p:nvPr/>
            </p:nvSpPr>
            <p:spPr>
              <a:xfrm rot="18012400">
                <a:off x="2908377" y="943498"/>
                <a:ext cx="610154" cy="525996"/>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1800000">
                <a:off x="10979443" y="1594597"/>
                <a:ext cx="634316" cy="546824"/>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rot="2903538">
                <a:off x="2935882" y="1454456"/>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等腰三角形 3"/>
            <p:cNvSpPr/>
            <p:nvPr/>
          </p:nvSpPr>
          <p:spPr>
            <a:xfrm rot="12303713">
              <a:off x="10925345" y="1426370"/>
              <a:ext cx="369796" cy="318789"/>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1" name="图片 20"/>
          <p:cNvPicPr>
            <a:picLocks noChangeAspect="1"/>
          </p:cNvPicPr>
          <p:nvPr/>
        </p:nvPicPr>
        <p:blipFill>
          <a:blip r:embed="rId1"/>
          <a:stretch>
            <a:fillRect/>
          </a:stretch>
        </p:blipFill>
        <p:spPr>
          <a:xfrm>
            <a:off x="230337" y="1082089"/>
            <a:ext cx="6698364" cy="5699495"/>
          </a:xfrm>
          <a:prstGeom prst="rect">
            <a:avLst/>
          </a:prstGeom>
        </p:spPr>
      </p:pic>
      <p:sp>
        <p:nvSpPr>
          <p:cNvPr id="22" name="文本框 21"/>
          <p:cNvSpPr txBox="1"/>
          <p:nvPr/>
        </p:nvSpPr>
        <p:spPr>
          <a:xfrm>
            <a:off x="7210554" y="4861082"/>
            <a:ext cx="4817097" cy="1200329"/>
          </a:xfrm>
          <a:prstGeom prst="rect">
            <a:avLst/>
          </a:prstGeom>
          <a:noFill/>
        </p:spPr>
        <p:txBody>
          <a:bodyPr wrap="square" rtlCol="0">
            <a:spAutoFit/>
          </a:bodyPr>
          <a:lstStyle/>
          <a:p>
            <a:r>
              <a:rPr lang="en-US" altLang="zh-CN" sz="3600" dirty="0">
                <a:solidFill>
                  <a:schemeClr val="accent3">
                    <a:lumMod val="50000"/>
                  </a:schemeClr>
                </a:solidFill>
              </a:rPr>
              <a:t>Seat selection and buy tickets</a:t>
            </a:r>
            <a:endParaRPr lang="zh-CN" altLang="en-US" sz="3600" dirty="0">
              <a:solidFill>
                <a:schemeClr val="accent3">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reeform 381"/>
          <p:cNvSpPr>
            <a:spLocks noEditPoints="1"/>
          </p:cNvSpPr>
          <p:nvPr/>
        </p:nvSpPr>
        <p:spPr bwMode="auto">
          <a:xfrm>
            <a:off x="5762290" y="2941980"/>
            <a:ext cx="1144587" cy="1103709"/>
          </a:xfrm>
          <a:custGeom>
            <a:avLst/>
            <a:gdLst>
              <a:gd name="T0" fmla="*/ 138 w 280"/>
              <a:gd name="T1" fmla="*/ 237 h 270"/>
              <a:gd name="T2" fmla="*/ 165 w 280"/>
              <a:gd name="T3" fmla="*/ 210 h 270"/>
              <a:gd name="T4" fmla="*/ 73 w 280"/>
              <a:gd name="T5" fmla="*/ 210 h 270"/>
              <a:gd name="T6" fmla="*/ 61 w 280"/>
              <a:gd name="T7" fmla="*/ 237 h 270"/>
              <a:gd name="T8" fmla="*/ 133 w 280"/>
              <a:gd name="T9" fmla="*/ 243 h 270"/>
              <a:gd name="T10" fmla="*/ 101 w 280"/>
              <a:gd name="T11" fmla="*/ 207 h 270"/>
              <a:gd name="T12" fmla="*/ 181 w 280"/>
              <a:gd name="T13" fmla="*/ 207 h 270"/>
              <a:gd name="T14" fmla="*/ 147 w 280"/>
              <a:gd name="T15" fmla="*/ 242 h 270"/>
              <a:gd name="T16" fmla="*/ 202 w 280"/>
              <a:gd name="T17" fmla="*/ 253 h 270"/>
              <a:gd name="T18" fmla="*/ 202 w 280"/>
              <a:gd name="T19" fmla="*/ 219 h 270"/>
              <a:gd name="T20" fmla="*/ 222 w 280"/>
              <a:gd name="T21" fmla="*/ 200 h 270"/>
              <a:gd name="T22" fmla="*/ 64 w 280"/>
              <a:gd name="T23" fmla="*/ 166 h 270"/>
              <a:gd name="T24" fmla="*/ 79 w 280"/>
              <a:gd name="T25" fmla="*/ 197 h 270"/>
              <a:gd name="T26" fmla="*/ 71 w 280"/>
              <a:gd name="T27" fmla="*/ 156 h 270"/>
              <a:gd name="T28" fmla="*/ 184 w 280"/>
              <a:gd name="T29" fmla="*/ 196 h 270"/>
              <a:gd name="T30" fmla="*/ 221 w 280"/>
              <a:gd name="T31" fmla="*/ 191 h 270"/>
              <a:gd name="T32" fmla="*/ 230 w 280"/>
              <a:gd name="T33" fmla="*/ 100 h 270"/>
              <a:gd name="T34" fmla="*/ 214 w 280"/>
              <a:gd name="T35" fmla="*/ 148 h 270"/>
              <a:gd name="T36" fmla="*/ 248 w 280"/>
              <a:gd name="T37" fmla="*/ 177 h 270"/>
              <a:gd name="T38" fmla="*/ 231 w 280"/>
              <a:gd name="T39" fmla="*/ 101 h 270"/>
              <a:gd name="T40" fmla="*/ 14 w 280"/>
              <a:gd name="T41" fmla="*/ 137 h 270"/>
              <a:gd name="T42" fmla="*/ 38 w 280"/>
              <a:gd name="T43" fmla="*/ 171 h 270"/>
              <a:gd name="T44" fmla="*/ 61 w 280"/>
              <a:gd name="T45" fmla="*/ 156 h 270"/>
              <a:gd name="T46" fmla="*/ 51 w 280"/>
              <a:gd name="T47" fmla="*/ 101 h 270"/>
              <a:gd name="T48" fmla="*/ 179 w 280"/>
              <a:gd name="T49" fmla="*/ 133 h 270"/>
              <a:gd name="T50" fmla="*/ 111 w 280"/>
              <a:gd name="T51" fmla="*/ 160 h 270"/>
              <a:gd name="T52" fmla="*/ 139 w 280"/>
              <a:gd name="T53" fmla="*/ 94 h 270"/>
              <a:gd name="T54" fmla="*/ 208 w 280"/>
              <a:gd name="T55" fmla="*/ 133 h 270"/>
              <a:gd name="T56" fmla="*/ 221 w 280"/>
              <a:gd name="T57" fmla="*/ 97 h 270"/>
              <a:gd name="T58" fmla="*/ 60 w 280"/>
              <a:gd name="T59" fmla="*/ 96 h 270"/>
              <a:gd name="T60" fmla="*/ 69 w 280"/>
              <a:gd name="T61" fmla="*/ 133 h 270"/>
              <a:gd name="T62" fmla="*/ 93 w 280"/>
              <a:gd name="T63" fmla="*/ 87 h 270"/>
              <a:gd name="T64" fmla="*/ 87 w 280"/>
              <a:gd name="T65" fmla="*/ 114 h 270"/>
              <a:gd name="T66" fmla="*/ 105 w 280"/>
              <a:gd name="T67" fmla="*/ 201 h 270"/>
              <a:gd name="T68" fmla="*/ 174 w 280"/>
              <a:gd name="T69" fmla="*/ 201 h 270"/>
              <a:gd name="T70" fmla="*/ 191 w 280"/>
              <a:gd name="T71" fmla="*/ 114 h 270"/>
              <a:gd name="T72" fmla="*/ 139 w 280"/>
              <a:gd name="T73" fmla="*/ 50 h 270"/>
              <a:gd name="T74" fmla="*/ 116 w 280"/>
              <a:gd name="T75" fmla="*/ 78 h 270"/>
              <a:gd name="T76" fmla="*/ 142 w 280"/>
              <a:gd name="T77" fmla="*/ 50 h 270"/>
              <a:gd name="T78" fmla="*/ 147 w 280"/>
              <a:gd name="T79" fmla="*/ 46 h 270"/>
              <a:gd name="T80" fmla="*/ 181 w 280"/>
              <a:gd name="T81" fmla="*/ 81 h 270"/>
              <a:gd name="T82" fmla="*/ 222 w 280"/>
              <a:gd name="T83" fmla="*/ 71 h 270"/>
              <a:gd name="T84" fmla="*/ 200 w 280"/>
              <a:gd name="T85" fmla="*/ 50 h 270"/>
              <a:gd name="T86" fmla="*/ 97 w 280"/>
              <a:gd name="T87" fmla="*/ 30 h 270"/>
              <a:gd name="T88" fmla="*/ 57 w 280"/>
              <a:gd name="T89" fmla="*/ 87 h 270"/>
              <a:gd name="T90" fmla="*/ 103 w 280"/>
              <a:gd name="T91" fmla="*/ 78 h 270"/>
              <a:gd name="T92" fmla="*/ 131 w 280"/>
              <a:gd name="T93" fmla="*/ 42 h 270"/>
              <a:gd name="T94" fmla="*/ 222 w 280"/>
              <a:gd name="T95" fmla="*/ 21 h 270"/>
              <a:gd name="T96" fmla="*/ 230 w 280"/>
              <a:gd name="T97" fmla="*/ 91 h 270"/>
              <a:gd name="T98" fmla="*/ 276 w 280"/>
              <a:gd name="T99" fmla="*/ 159 h 270"/>
              <a:gd name="T100" fmla="*/ 231 w 280"/>
              <a:gd name="T101" fmla="*/ 207 h 270"/>
              <a:gd name="T102" fmla="*/ 245 w 280"/>
              <a:gd name="T103" fmla="*/ 243 h 270"/>
              <a:gd name="T104" fmla="*/ 206 w 280"/>
              <a:gd name="T105" fmla="*/ 266 h 270"/>
              <a:gd name="T106" fmla="*/ 138 w 280"/>
              <a:gd name="T107" fmla="*/ 248 h 270"/>
              <a:gd name="T108" fmla="*/ 51 w 280"/>
              <a:gd name="T109" fmla="*/ 239 h 270"/>
              <a:gd name="T110" fmla="*/ 29 w 280"/>
              <a:gd name="T111" fmla="*/ 187 h 270"/>
              <a:gd name="T112" fmla="*/ 2 w 280"/>
              <a:gd name="T113" fmla="*/ 129 h 270"/>
              <a:gd name="T114" fmla="*/ 48 w 280"/>
              <a:gd name="T115" fmla="*/ 67 h 270"/>
              <a:gd name="T116" fmla="*/ 119 w 280"/>
              <a:gd name="T117" fmla="*/ 26 h 270"/>
              <a:gd name="T118" fmla="*/ 172 w 280"/>
              <a:gd name="T119" fmla="*/ 2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0" h="270">
                <a:moveTo>
                  <a:pt x="116" y="209"/>
                </a:moveTo>
                <a:lnTo>
                  <a:pt x="115" y="209"/>
                </a:lnTo>
                <a:lnTo>
                  <a:pt x="114" y="211"/>
                </a:lnTo>
                <a:lnTo>
                  <a:pt x="114" y="212"/>
                </a:lnTo>
                <a:lnTo>
                  <a:pt x="126" y="226"/>
                </a:lnTo>
                <a:lnTo>
                  <a:pt x="138" y="237"/>
                </a:lnTo>
                <a:lnTo>
                  <a:pt x="139" y="238"/>
                </a:lnTo>
                <a:lnTo>
                  <a:pt x="142" y="237"/>
                </a:lnTo>
                <a:lnTo>
                  <a:pt x="153" y="226"/>
                </a:lnTo>
                <a:lnTo>
                  <a:pt x="165" y="212"/>
                </a:lnTo>
                <a:lnTo>
                  <a:pt x="166" y="211"/>
                </a:lnTo>
                <a:lnTo>
                  <a:pt x="165" y="210"/>
                </a:lnTo>
                <a:lnTo>
                  <a:pt x="163" y="209"/>
                </a:lnTo>
                <a:lnTo>
                  <a:pt x="116" y="209"/>
                </a:lnTo>
                <a:close/>
                <a:moveTo>
                  <a:pt x="79" y="203"/>
                </a:moveTo>
                <a:lnTo>
                  <a:pt x="77" y="203"/>
                </a:lnTo>
                <a:lnTo>
                  <a:pt x="75" y="205"/>
                </a:lnTo>
                <a:lnTo>
                  <a:pt x="73" y="210"/>
                </a:lnTo>
                <a:lnTo>
                  <a:pt x="69" y="212"/>
                </a:lnTo>
                <a:lnTo>
                  <a:pt x="64" y="215"/>
                </a:lnTo>
                <a:lnTo>
                  <a:pt x="59" y="217"/>
                </a:lnTo>
                <a:lnTo>
                  <a:pt x="57" y="219"/>
                </a:lnTo>
                <a:lnTo>
                  <a:pt x="57" y="220"/>
                </a:lnTo>
                <a:lnTo>
                  <a:pt x="61" y="237"/>
                </a:lnTo>
                <a:lnTo>
                  <a:pt x="70" y="248"/>
                </a:lnTo>
                <a:lnTo>
                  <a:pt x="82" y="256"/>
                </a:lnTo>
                <a:lnTo>
                  <a:pt x="97" y="258"/>
                </a:lnTo>
                <a:lnTo>
                  <a:pt x="114" y="254"/>
                </a:lnTo>
                <a:lnTo>
                  <a:pt x="131" y="244"/>
                </a:lnTo>
                <a:lnTo>
                  <a:pt x="133" y="243"/>
                </a:lnTo>
                <a:lnTo>
                  <a:pt x="133" y="242"/>
                </a:lnTo>
                <a:lnTo>
                  <a:pt x="131" y="240"/>
                </a:lnTo>
                <a:lnTo>
                  <a:pt x="119" y="228"/>
                </a:lnTo>
                <a:lnTo>
                  <a:pt x="106" y="211"/>
                </a:lnTo>
                <a:lnTo>
                  <a:pt x="103" y="209"/>
                </a:lnTo>
                <a:lnTo>
                  <a:pt x="101" y="207"/>
                </a:lnTo>
                <a:lnTo>
                  <a:pt x="98" y="207"/>
                </a:lnTo>
                <a:lnTo>
                  <a:pt x="88" y="206"/>
                </a:lnTo>
                <a:lnTo>
                  <a:pt x="79" y="203"/>
                </a:lnTo>
                <a:close/>
                <a:moveTo>
                  <a:pt x="220" y="198"/>
                </a:moveTo>
                <a:lnTo>
                  <a:pt x="202" y="203"/>
                </a:lnTo>
                <a:lnTo>
                  <a:pt x="181" y="207"/>
                </a:lnTo>
                <a:lnTo>
                  <a:pt x="179" y="207"/>
                </a:lnTo>
                <a:lnTo>
                  <a:pt x="176" y="209"/>
                </a:lnTo>
                <a:lnTo>
                  <a:pt x="174" y="211"/>
                </a:lnTo>
                <a:lnTo>
                  <a:pt x="161" y="228"/>
                </a:lnTo>
                <a:lnTo>
                  <a:pt x="148" y="240"/>
                </a:lnTo>
                <a:lnTo>
                  <a:pt x="147" y="242"/>
                </a:lnTo>
                <a:lnTo>
                  <a:pt x="147" y="243"/>
                </a:lnTo>
                <a:lnTo>
                  <a:pt x="148" y="244"/>
                </a:lnTo>
                <a:lnTo>
                  <a:pt x="163" y="253"/>
                </a:lnTo>
                <a:lnTo>
                  <a:pt x="177" y="257"/>
                </a:lnTo>
                <a:lnTo>
                  <a:pt x="191" y="257"/>
                </a:lnTo>
                <a:lnTo>
                  <a:pt x="202" y="253"/>
                </a:lnTo>
                <a:lnTo>
                  <a:pt x="203" y="252"/>
                </a:lnTo>
                <a:lnTo>
                  <a:pt x="204" y="251"/>
                </a:lnTo>
                <a:lnTo>
                  <a:pt x="203" y="249"/>
                </a:lnTo>
                <a:lnTo>
                  <a:pt x="198" y="239"/>
                </a:lnTo>
                <a:lnTo>
                  <a:pt x="198" y="228"/>
                </a:lnTo>
                <a:lnTo>
                  <a:pt x="202" y="219"/>
                </a:lnTo>
                <a:lnTo>
                  <a:pt x="209" y="211"/>
                </a:lnTo>
                <a:lnTo>
                  <a:pt x="221" y="207"/>
                </a:lnTo>
                <a:lnTo>
                  <a:pt x="222" y="206"/>
                </a:lnTo>
                <a:lnTo>
                  <a:pt x="223" y="205"/>
                </a:lnTo>
                <a:lnTo>
                  <a:pt x="222" y="201"/>
                </a:lnTo>
                <a:lnTo>
                  <a:pt x="222" y="200"/>
                </a:lnTo>
                <a:lnTo>
                  <a:pt x="221" y="198"/>
                </a:lnTo>
                <a:lnTo>
                  <a:pt x="220" y="198"/>
                </a:lnTo>
                <a:close/>
                <a:moveTo>
                  <a:pt x="69" y="155"/>
                </a:moveTo>
                <a:lnTo>
                  <a:pt x="68" y="155"/>
                </a:lnTo>
                <a:lnTo>
                  <a:pt x="68" y="156"/>
                </a:lnTo>
                <a:lnTo>
                  <a:pt x="64" y="166"/>
                </a:lnTo>
                <a:lnTo>
                  <a:pt x="64" y="168"/>
                </a:lnTo>
                <a:lnTo>
                  <a:pt x="65" y="170"/>
                </a:lnTo>
                <a:lnTo>
                  <a:pt x="73" y="177"/>
                </a:lnTo>
                <a:lnTo>
                  <a:pt x="78" y="186"/>
                </a:lnTo>
                <a:lnTo>
                  <a:pt x="79" y="196"/>
                </a:lnTo>
                <a:lnTo>
                  <a:pt x="79" y="197"/>
                </a:lnTo>
                <a:lnTo>
                  <a:pt x="80" y="198"/>
                </a:lnTo>
                <a:lnTo>
                  <a:pt x="93" y="201"/>
                </a:lnTo>
                <a:lnTo>
                  <a:pt x="94" y="200"/>
                </a:lnTo>
                <a:lnTo>
                  <a:pt x="96" y="198"/>
                </a:lnTo>
                <a:lnTo>
                  <a:pt x="96" y="196"/>
                </a:lnTo>
                <a:lnTo>
                  <a:pt x="71" y="156"/>
                </a:lnTo>
                <a:lnTo>
                  <a:pt x="70" y="155"/>
                </a:lnTo>
                <a:lnTo>
                  <a:pt x="69" y="155"/>
                </a:lnTo>
                <a:close/>
                <a:moveTo>
                  <a:pt x="209" y="155"/>
                </a:moveTo>
                <a:lnTo>
                  <a:pt x="208" y="155"/>
                </a:lnTo>
                <a:lnTo>
                  <a:pt x="207" y="156"/>
                </a:lnTo>
                <a:lnTo>
                  <a:pt x="184" y="196"/>
                </a:lnTo>
                <a:lnTo>
                  <a:pt x="184" y="198"/>
                </a:lnTo>
                <a:lnTo>
                  <a:pt x="185" y="200"/>
                </a:lnTo>
                <a:lnTo>
                  <a:pt x="186" y="201"/>
                </a:lnTo>
                <a:lnTo>
                  <a:pt x="204" y="197"/>
                </a:lnTo>
                <a:lnTo>
                  <a:pt x="220" y="192"/>
                </a:lnTo>
                <a:lnTo>
                  <a:pt x="221" y="191"/>
                </a:lnTo>
                <a:lnTo>
                  <a:pt x="221" y="189"/>
                </a:lnTo>
                <a:lnTo>
                  <a:pt x="218" y="173"/>
                </a:lnTo>
                <a:lnTo>
                  <a:pt x="212" y="156"/>
                </a:lnTo>
                <a:lnTo>
                  <a:pt x="211" y="155"/>
                </a:lnTo>
                <a:lnTo>
                  <a:pt x="209" y="155"/>
                </a:lnTo>
                <a:close/>
                <a:moveTo>
                  <a:pt x="230" y="100"/>
                </a:moveTo>
                <a:lnTo>
                  <a:pt x="229" y="101"/>
                </a:lnTo>
                <a:lnTo>
                  <a:pt x="227" y="103"/>
                </a:lnTo>
                <a:lnTo>
                  <a:pt x="222" y="120"/>
                </a:lnTo>
                <a:lnTo>
                  <a:pt x="214" y="140"/>
                </a:lnTo>
                <a:lnTo>
                  <a:pt x="214" y="143"/>
                </a:lnTo>
                <a:lnTo>
                  <a:pt x="214" y="148"/>
                </a:lnTo>
                <a:lnTo>
                  <a:pt x="222" y="168"/>
                </a:lnTo>
                <a:lnTo>
                  <a:pt x="227" y="186"/>
                </a:lnTo>
                <a:lnTo>
                  <a:pt x="229" y="187"/>
                </a:lnTo>
                <a:lnTo>
                  <a:pt x="230" y="187"/>
                </a:lnTo>
                <a:lnTo>
                  <a:pt x="231" y="187"/>
                </a:lnTo>
                <a:lnTo>
                  <a:pt x="248" y="177"/>
                </a:lnTo>
                <a:lnTo>
                  <a:pt x="259" y="164"/>
                </a:lnTo>
                <a:lnTo>
                  <a:pt x="266" y="151"/>
                </a:lnTo>
                <a:lnTo>
                  <a:pt x="266" y="137"/>
                </a:lnTo>
                <a:lnTo>
                  <a:pt x="259" y="124"/>
                </a:lnTo>
                <a:lnTo>
                  <a:pt x="249" y="111"/>
                </a:lnTo>
                <a:lnTo>
                  <a:pt x="231" y="101"/>
                </a:lnTo>
                <a:lnTo>
                  <a:pt x="230" y="100"/>
                </a:lnTo>
                <a:close/>
                <a:moveTo>
                  <a:pt x="50" y="100"/>
                </a:moveTo>
                <a:lnTo>
                  <a:pt x="48" y="100"/>
                </a:lnTo>
                <a:lnTo>
                  <a:pt x="31" y="111"/>
                </a:lnTo>
                <a:lnTo>
                  <a:pt x="19" y="124"/>
                </a:lnTo>
                <a:lnTo>
                  <a:pt x="14" y="137"/>
                </a:lnTo>
                <a:lnTo>
                  <a:pt x="14" y="151"/>
                </a:lnTo>
                <a:lnTo>
                  <a:pt x="19" y="164"/>
                </a:lnTo>
                <a:lnTo>
                  <a:pt x="31" y="177"/>
                </a:lnTo>
                <a:lnTo>
                  <a:pt x="33" y="177"/>
                </a:lnTo>
                <a:lnTo>
                  <a:pt x="34" y="175"/>
                </a:lnTo>
                <a:lnTo>
                  <a:pt x="38" y="171"/>
                </a:lnTo>
                <a:lnTo>
                  <a:pt x="43" y="169"/>
                </a:lnTo>
                <a:lnTo>
                  <a:pt x="48" y="168"/>
                </a:lnTo>
                <a:lnTo>
                  <a:pt x="55" y="168"/>
                </a:lnTo>
                <a:lnTo>
                  <a:pt x="56" y="166"/>
                </a:lnTo>
                <a:lnTo>
                  <a:pt x="57" y="165"/>
                </a:lnTo>
                <a:lnTo>
                  <a:pt x="61" y="156"/>
                </a:lnTo>
                <a:lnTo>
                  <a:pt x="64" y="148"/>
                </a:lnTo>
                <a:lnTo>
                  <a:pt x="65" y="143"/>
                </a:lnTo>
                <a:lnTo>
                  <a:pt x="64" y="140"/>
                </a:lnTo>
                <a:lnTo>
                  <a:pt x="57" y="120"/>
                </a:lnTo>
                <a:lnTo>
                  <a:pt x="52" y="103"/>
                </a:lnTo>
                <a:lnTo>
                  <a:pt x="51" y="101"/>
                </a:lnTo>
                <a:lnTo>
                  <a:pt x="50" y="100"/>
                </a:lnTo>
                <a:close/>
                <a:moveTo>
                  <a:pt x="139" y="94"/>
                </a:moveTo>
                <a:lnTo>
                  <a:pt x="154" y="96"/>
                </a:lnTo>
                <a:lnTo>
                  <a:pt x="167" y="105"/>
                </a:lnTo>
                <a:lnTo>
                  <a:pt x="175" y="118"/>
                </a:lnTo>
                <a:lnTo>
                  <a:pt x="179" y="133"/>
                </a:lnTo>
                <a:lnTo>
                  <a:pt x="175" y="148"/>
                </a:lnTo>
                <a:lnTo>
                  <a:pt x="167" y="160"/>
                </a:lnTo>
                <a:lnTo>
                  <a:pt x="154" y="169"/>
                </a:lnTo>
                <a:lnTo>
                  <a:pt x="139" y="171"/>
                </a:lnTo>
                <a:lnTo>
                  <a:pt x="124" y="169"/>
                </a:lnTo>
                <a:lnTo>
                  <a:pt x="111" y="160"/>
                </a:lnTo>
                <a:lnTo>
                  <a:pt x="102" y="148"/>
                </a:lnTo>
                <a:lnTo>
                  <a:pt x="100" y="133"/>
                </a:lnTo>
                <a:lnTo>
                  <a:pt x="102" y="118"/>
                </a:lnTo>
                <a:lnTo>
                  <a:pt x="111" y="105"/>
                </a:lnTo>
                <a:lnTo>
                  <a:pt x="124" y="96"/>
                </a:lnTo>
                <a:lnTo>
                  <a:pt x="139" y="94"/>
                </a:lnTo>
                <a:close/>
                <a:moveTo>
                  <a:pt x="186" y="87"/>
                </a:moveTo>
                <a:lnTo>
                  <a:pt x="185" y="87"/>
                </a:lnTo>
                <a:lnTo>
                  <a:pt x="184" y="88"/>
                </a:lnTo>
                <a:lnTo>
                  <a:pt x="184" y="91"/>
                </a:lnTo>
                <a:lnTo>
                  <a:pt x="207" y="132"/>
                </a:lnTo>
                <a:lnTo>
                  <a:pt x="208" y="133"/>
                </a:lnTo>
                <a:lnTo>
                  <a:pt x="209" y="133"/>
                </a:lnTo>
                <a:lnTo>
                  <a:pt x="211" y="132"/>
                </a:lnTo>
                <a:lnTo>
                  <a:pt x="212" y="131"/>
                </a:lnTo>
                <a:lnTo>
                  <a:pt x="217" y="114"/>
                </a:lnTo>
                <a:lnTo>
                  <a:pt x="221" y="99"/>
                </a:lnTo>
                <a:lnTo>
                  <a:pt x="221" y="97"/>
                </a:lnTo>
                <a:lnTo>
                  <a:pt x="220" y="95"/>
                </a:lnTo>
                <a:lnTo>
                  <a:pt x="204" y="91"/>
                </a:lnTo>
                <a:lnTo>
                  <a:pt x="186" y="87"/>
                </a:lnTo>
                <a:close/>
                <a:moveTo>
                  <a:pt x="93" y="87"/>
                </a:moveTo>
                <a:lnTo>
                  <a:pt x="75" y="91"/>
                </a:lnTo>
                <a:lnTo>
                  <a:pt x="60" y="96"/>
                </a:lnTo>
                <a:lnTo>
                  <a:pt x="59" y="96"/>
                </a:lnTo>
                <a:lnTo>
                  <a:pt x="57" y="99"/>
                </a:lnTo>
                <a:lnTo>
                  <a:pt x="61" y="114"/>
                </a:lnTo>
                <a:lnTo>
                  <a:pt x="68" y="132"/>
                </a:lnTo>
                <a:lnTo>
                  <a:pt x="68" y="132"/>
                </a:lnTo>
                <a:lnTo>
                  <a:pt x="69" y="133"/>
                </a:lnTo>
                <a:lnTo>
                  <a:pt x="70" y="133"/>
                </a:lnTo>
                <a:lnTo>
                  <a:pt x="71" y="132"/>
                </a:lnTo>
                <a:lnTo>
                  <a:pt x="96" y="91"/>
                </a:lnTo>
                <a:lnTo>
                  <a:pt x="96" y="88"/>
                </a:lnTo>
                <a:lnTo>
                  <a:pt x="94" y="87"/>
                </a:lnTo>
                <a:lnTo>
                  <a:pt x="93" y="87"/>
                </a:lnTo>
                <a:close/>
                <a:moveTo>
                  <a:pt x="139" y="83"/>
                </a:moveTo>
                <a:lnTo>
                  <a:pt x="111" y="85"/>
                </a:lnTo>
                <a:lnTo>
                  <a:pt x="108" y="86"/>
                </a:lnTo>
                <a:lnTo>
                  <a:pt x="105" y="87"/>
                </a:lnTo>
                <a:lnTo>
                  <a:pt x="102" y="90"/>
                </a:lnTo>
                <a:lnTo>
                  <a:pt x="87" y="114"/>
                </a:lnTo>
                <a:lnTo>
                  <a:pt x="74" y="138"/>
                </a:lnTo>
                <a:lnTo>
                  <a:pt x="73" y="143"/>
                </a:lnTo>
                <a:lnTo>
                  <a:pt x="74" y="148"/>
                </a:lnTo>
                <a:lnTo>
                  <a:pt x="87" y="174"/>
                </a:lnTo>
                <a:lnTo>
                  <a:pt x="102" y="198"/>
                </a:lnTo>
                <a:lnTo>
                  <a:pt x="105" y="201"/>
                </a:lnTo>
                <a:lnTo>
                  <a:pt x="108" y="202"/>
                </a:lnTo>
                <a:lnTo>
                  <a:pt x="111" y="202"/>
                </a:lnTo>
                <a:lnTo>
                  <a:pt x="139" y="203"/>
                </a:lnTo>
                <a:lnTo>
                  <a:pt x="168" y="202"/>
                </a:lnTo>
                <a:lnTo>
                  <a:pt x="171" y="202"/>
                </a:lnTo>
                <a:lnTo>
                  <a:pt x="174" y="201"/>
                </a:lnTo>
                <a:lnTo>
                  <a:pt x="176" y="198"/>
                </a:lnTo>
                <a:lnTo>
                  <a:pt x="191" y="174"/>
                </a:lnTo>
                <a:lnTo>
                  <a:pt x="204" y="148"/>
                </a:lnTo>
                <a:lnTo>
                  <a:pt x="206" y="143"/>
                </a:lnTo>
                <a:lnTo>
                  <a:pt x="204" y="138"/>
                </a:lnTo>
                <a:lnTo>
                  <a:pt x="191" y="114"/>
                </a:lnTo>
                <a:lnTo>
                  <a:pt x="176" y="90"/>
                </a:lnTo>
                <a:lnTo>
                  <a:pt x="174" y="87"/>
                </a:lnTo>
                <a:lnTo>
                  <a:pt x="171" y="86"/>
                </a:lnTo>
                <a:lnTo>
                  <a:pt x="168" y="85"/>
                </a:lnTo>
                <a:lnTo>
                  <a:pt x="139" y="83"/>
                </a:lnTo>
                <a:close/>
                <a:moveTo>
                  <a:pt x="139" y="50"/>
                </a:moveTo>
                <a:lnTo>
                  <a:pt x="138" y="50"/>
                </a:lnTo>
                <a:lnTo>
                  <a:pt x="126" y="62"/>
                </a:lnTo>
                <a:lnTo>
                  <a:pt x="114" y="74"/>
                </a:lnTo>
                <a:lnTo>
                  <a:pt x="114" y="77"/>
                </a:lnTo>
                <a:lnTo>
                  <a:pt x="115" y="78"/>
                </a:lnTo>
                <a:lnTo>
                  <a:pt x="116" y="78"/>
                </a:lnTo>
                <a:lnTo>
                  <a:pt x="163" y="80"/>
                </a:lnTo>
                <a:lnTo>
                  <a:pt x="165" y="78"/>
                </a:lnTo>
                <a:lnTo>
                  <a:pt x="166" y="77"/>
                </a:lnTo>
                <a:lnTo>
                  <a:pt x="165" y="74"/>
                </a:lnTo>
                <a:lnTo>
                  <a:pt x="153" y="62"/>
                </a:lnTo>
                <a:lnTo>
                  <a:pt x="142" y="50"/>
                </a:lnTo>
                <a:lnTo>
                  <a:pt x="139" y="50"/>
                </a:lnTo>
                <a:close/>
                <a:moveTo>
                  <a:pt x="170" y="32"/>
                </a:moveTo>
                <a:lnTo>
                  <a:pt x="160" y="36"/>
                </a:lnTo>
                <a:lnTo>
                  <a:pt x="148" y="42"/>
                </a:lnTo>
                <a:lnTo>
                  <a:pt x="147" y="44"/>
                </a:lnTo>
                <a:lnTo>
                  <a:pt x="147" y="46"/>
                </a:lnTo>
                <a:lnTo>
                  <a:pt x="148" y="48"/>
                </a:lnTo>
                <a:lnTo>
                  <a:pt x="161" y="60"/>
                </a:lnTo>
                <a:lnTo>
                  <a:pt x="174" y="76"/>
                </a:lnTo>
                <a:lnTo>
                  <a:pt x="176" y="78"/>
                </a:lnTo>
                <a:lnTo>
                  <a:pt x="179" y="80"/>
                </a:lnTo>
                <a:lnTo>
                  <a:pt x="181" y="81"/>
                </a:lnTo>
                <a:lnTo>
                  <a:pt x="202" y="83"/>
                </a:lnTo>
                <a:lnTo>
                  <a:pt x="218" y="88"/>
                </a:lnTo>
                <a:lnTo>
                  <a:pt x="221" y="88"/>
                </a:lnTo>
                <a:lnTo>
                  <a:pt x="222" y="87"/>
                </a:lnTo>
                <a:lnTo>
                  <a:pt x="222" y="86"/>
                </a:lnTo>
                <a:lnTo>
                  <a:pt x="222" y="71"/>
                </a:lnTo>
                <a:lnTo>
                  <a:pt x="220" y="58"/>
                </a:lnTo>
                <a:lnTo>
                  <a:pt x="216" y="46"/>
                </a:lnTo>
                <a:lnTo>
                  <a:pt x="214" y="46"/>
                </a:lnTo>
                <a:lnTo>
                  <a:pt x="213" y="45"/>
                </a:lnTo>
                <a:lnTo>
                  <a:pt x="212" y="46"/>
                </a:lnTo>
                <a:lnTo>
                  <a:pt x="200" y="50"/>
                </a:lnTo>
                <a:lnTo>
                  <a:pt x="189" y="49"/>
                </a:lnTo>
                <a:lnTo>
                  <a:pt x="180" y="44"/>
                </a:lnTo>
                <a:lnTo>
                  <a:pt x="174" y="34"/>
                </a:lnTo>
                <a:lnTo>
                  <a:pt x="172" y="32"/>
                </a:lnTo>
                <a:lnTo>
                  <a:pt x="170" y="32"/>
                </a:lnTo>
                <a:close/>
                <a:moveTo>
                  <a:pt x="97" y="30"/>
                </a:moveTo>
                <a:lnTo>
                  <a:pt x="83" y="31"/>
                </a:lnTo>
                <a:lnTo>
                  <a:pt x="70" y="39"/>
                </a:lnTo>
                <a:lnTo>
                  <a:pt x="62" y="50"/>
                </a:lnTo>
                <a:lnTo>
                  <a:pt x="57" y="65"/>
                </a:lnTo>
                <a:lnTo>
                  <a:pt x="56" y="86"/>
                </a:lnTo>
                <a:lnTo>
                  <a:pt x="57" y="87"/>
                </a:lnTo>
                <a:lnTo>
                  <a:pt x="59" y="88"/>
                </a:lnTo>
                <a:lnTo>
                  <a:pt x="60" y="88"/>
                </a:lnTo>
                <a:lnTo>
                  <a:pt x="78" y="83"/>
                </a:lnTo>
                <a:lnTo>
                  <a:pt x="98" y="81"/>
                </a:lnTo>
                <a:lnTo>
                  <a:pt x="101" y="80"/>
                </a:lnTo>
                <a:lnTo>
                  <a:pt x="103" y="78"/>
                </a:lnTo>
                <a:lnTo>
                  <a:pt x="106" y="76"/>
                </a:lnTo>
                <a:lnTo>
                  <a:pt x="119" y="60"/>
                </a:lnTo>
                <a:lnTo>
                  <a:pt x="131" y="48"/>
                </a:lnTo>
                <a:lnTo>
                  <a:pt x="133" y="46"/>
                </a:lnTo>
                <a:lnTo>
                  <a:pt x="133" y="44"/>
                </a:lnTo>
                <a:lnTo>
                  <a:pt x="131" y="42"/>
                </a:lnTo>
                <a:lnTo>
                  <a:pt x="114" y="34"/>
                </a:lnTo>
                <a:lnTo>
                  <a:pt x="97" y="30"/>
                </a:lnTo>
                <a:close/>
                <a:moveTo>
                  <a:pt x="197" y="0"/>
                </a:moveTo>
                <a:lnTo>
                  <a:pt x="209" y="3"/>
                </a:lnTo>
                <a:lnTo>
                  <a:pt x="217" y="11"/>
                </a:lnTo>
                <a:lnTo>
                  <a:pt x="222" y="21"/>
                </a:lnTo>
                <a:lnTo>
                  <a:pt x="221" y="32"/>
                </a:lnTo>
                <a:lnTo>
                  <a:pt x="222" y="35"/>
                </a:lnTo>
                <a:lnTo>
                  <a:pt x="229" y="49"/>
                </a:lnTo>
                <a:lnTo>
                  <a:pt x="231" y="67"/>
                </a:lnTo>
                <a:lnTo>
                  <a:pt x="230" y="90"/>
                </a:lnTo>
                <a:lnTo>
                  <a:pt x="230" y="91"/>
                </a:lnTo>
                <a:lnTo>
                  <a:pt x="231" y="92"/>
                </a:lnTo>
                <a:lnTo>
                  <a:pt x="253" y="104"/>
                </a:lnTo>
                <a:lnTo>
                  <a:pt x="267" y="115"/>
                </a:lnTo>
                <a:lnTo>
                  <a:pt x="276" y="129"/>
                </a:lnTo>
                <a:lnTo>
                  <a:pt x="280" y="143"/>
                </a:lnTo>
                <a:lnTo>
                  <a:pt x="276" y="159"/>
                </a:lnTo>
                <a:lnTo>
                  <a:pt x="267" y="171"/>
                </a:lnTo>
                <a:lnTo>
                  <a:pt x="252" y="184"/>
                </a:lnTo>
                <a:lnTo>
                  <a:pt x="231" y="194"/>
                </a:lnTo>
                <a:lnTo>
                  <a:pt x="230" y="196"/>
                </a:lnTo>
                <a:lnTo>
                  <a:pt x="230" y="197"/>
                </a:lnTo>
                <a:lnTo>
                  <a:pt x="231" y="207"/>
                </a:lnTo>
                <a:lnTo>
                  <a:pt x="231" y="209"/>
                </a:lnTo>
                <a:lnTo>
                  <a:pt x="232" y="209"/>
                </a:lnTo>
                <a:lnTo>
                  <a:pt x="240" y="215"/>
                </a:lnTo>
                <a:lnTo>
                  <a:pt x="246" y="223"/>
                </a:lnTo>
                <a:lnTo>
                  <a:pt x="248" y="233"/>
                </a:lnTo>
                <a:lnTo>
                  <a:pt x="245" y="243"/>
                </a:lnTo>
                <a:lnTo>
                  <a:pt x="239" y="252"/>
                </a:lnTo>
                <a:lnTo>
                  <a:pt x="230" y="257"/>
                </a:lnTo>
                <a:lnTo>
                  <a:pt x="220" y="257"/>
                </a:lnTo>
                <a:lnTo>
                  <a:pt x="218" y="258"/>
                </a:lnTo>
                <a:lnTo>
                  <a:pt x="217" y="258"/>
                </a:lnTo>
                <a:lnTo>
                  <a:pt x="206" y="266"/>
                </a:lnTo>
                <a:lnTo>
                  <a:pt x="193" y="270"/>
                </a:lnTo>
                <a:lnTo>
                  <a:pt x="177" y="267"/>
                </a:lnTo>
                <a:lnTo>
                  <a:pt x="160" y="261"/>
                </a:lnTo>
                <a:lnTo>
                  <a:pt x="142" y="248"/>
                </a:lnTo>
                <a:lnTo>
                  <a:pt x="139" y="248"/>
                </a:lnTo>
                <a:lnTo>
                  <a:pt x="138" y="248"/>
                </a:lnTo>
                <a:lnTo>
                  <a:pt x="119" y="262"/>
                </a:lnTo>
                <a:lnTo>
                  <a:pt x="100" y="269"/>
                </a:lnTo>
                <a:lnTo>
                  <a:pt x="83" y="269"/>
                </a:lnTo>
                <a:lnTo>
                  <a:pt x="69" y="265"/>
                </a:lnTo>
                <a:lnTo>
                  <a:pt x="59" y="254"/>
                </a:lnTo>
                <a:lnTo>
                  <a:pt x="51" y="239"/>
                </a:lnTo>
                <a:lnTo>
                  <a:pt x="48" y="219"/>
                </a:lnTo>
                <a:lnTo>
                  <a:pt x="47" y="217"/>
                </a:lnTo>
                <a:lnTo>
                  <a:pt x="46" y="216"/>
                </a:lnTo>
                <a:lnTo>
                  <a:pt x="36" y="210"/>
                </a:lnTo>
                <a:lnTo>
                  <a:pt x="29" y="200"/>
                </a:lnTo>
                <a:lnTo>
                  <a:pt x="29" y="187"/>
                </a:lnTo>
                <a:lnTo>
                  <a:pt x="29" y="186"/>
                </a:lnTo>
                <a:lnTo>
                  <a:pt x="28" y="184"/>
                </a:lnTo>
                <a:lnTo>
                  <a:pt x="13" y="173"/>
                </a:lnTo>
                <a:lnTo>
                  <a:pt x="4" y="159"/>
                </a:lnTo>
                <a:lnTo>
                  <a:pt x="0" y="145"/>
                </a:lnTo>
                <a:lnTo>
                  <a:pt x="2" y="129"/>
                </a:lnTo>
                <a:lnTo>
                  <a:pt x="11" y="115"/>
                </a:lnTo>
                <a:lnTo>
                  <a:pt x="27" y="104"/>
                </a:lnTo>
                <a:lnTo>
                  <a:pt x="48" y="92"/>
                </a:lnTo>
                <a:lnTo>
                  <a:pt x="50" y="91"/>
                </a:lnTo>
                <a:lnTo>
                  <a:pt x="50" y="90"/>
                </a:lnTo>
                <a:lnTo>
                  <a:pt x="48" y="67"/>
                </a:lnTo>
                <a:lnTo>
                  <a:pt x="51" y="48"/>
                </a:lnTo>
                <a:lnTo>
                  <a:pt x="59" y="32"/>
                </a:lnTo>
                <a:lnTo>
                  <a:pt x="70" y="23"/>
                </a:lnTo>
                <a:lnTo>
                  <a:pt x="84" y="18"/>
                </a:lnTo>
                <a:lnTo>
                  <a:pt x="100" y="19"/>
                </a:lnTo>
                <a:lnTo>
                  <a:pt x="119" y="26"/>
                </a:lnTo>
                <a:lnTo>
                  <a:pt x="138" y="39"/>
                </a:lnTo>
                <a:lnTo>
                  <a:pt x="139" y="40"/>
                </a:lnTo>
                <a:lnTo>
                  <a:pt x="142" y="39"/>
                </a:lnTo>
                <a:lnTo>
                  <a:pt x="156" y="28"/>
                </a:lnTo>
                <a:lnTo>
                  <a:pt x="171" y="22"/>
                </a:lnTo>
                <a:lnTo>
                  <a:pt x="172" y="21"/>
                </a:lnTo>
                <a:lnTo>
                  <a:pt x="172" y="19"/>
                </a:lnTo>
                <a:lnTo>
                  <a:pt x="177" y="9"/>
                </a:lnTo>
                <a:lnTo>
                  <a:pt x="186" y="3"/>
                </a:lnTo>
                <a:lnTo>
                  <a:pt x="197" y="0"/>
                </a:lnTo>
                <a:close/>
              </a:path>
            </a:pathLst>
          </a:custGeom>
          <a:solidFill>
            <a:srgbClr val="4B4A49">
              <a:alpha val="80000"/>
            </a:srgbClr>
          </a:solidFill>
          <a:ln w="0">
            <a:noFill/>
            <a:prstDash val="solid"/>
            <a:round/>
          </a:ln>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
        <p:nvSpPr>
          <p:cNvPr id="43" name="文本框 42"/>
          <p:cNvSpPr txBox="1"/>
          <p:nvPr/>
        </p:nvSpPr>
        <p:spPr>
          <a:xfrm>
            <a:off x="2959416" y="5507594"/>
            <a:ext cx="7598605" cy="71038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3600" dirty="0">
                <a:solidFill>
                  <a:schemeClr val="accent3">
                    <a:lumMod val="50000"/>
                  </a:schemeClr>
                </a:solidFill>
                <a:latin typeface="黑体" panose="02010609060101010101" pitchFamily="49" charset="-122"/>
                <a:ea typeface="黑体" panose="02010609060101010101" pitchFamily="49" charset="-122"/>
                <a:cs typeface="微软雅黑" panose="020B0503020204020204" charset="-122"/>
              </a:rPr>
              <a:t>Query and recharge balances</a:t>
            </a:r>
            <a:endParaRPr lang="zh-CN" altLang="en-US" sz="3600" dirty="0">
              <a:solidFill>
                <a:schemeClr val="accent3">
                  <a:lumMod val="50000"/>
                </a:schemeClr>
              </a:solidFill>
              <a:latin typeface="黑体" panose="02010609060101010101" pitchFamily="49" charset="-122"/>
              <a:ea typeface="黑体" panose="02010609060101010101" pitchFamily="49" charset="-122"/>
              <a:cs typeface="微软雅黑" panose="020B0503020204020204" charset="-122"/>
            </a:endParaRPr>
          </a:p>
        </p:txBody>
      </p:sp>
      <p:sp>
        <p:nvSpPr>
          <p:cNvPr id="47" name="Freeform 363"/>
          <p:cNvSpPr>
            <a:spLocks noEditPoints="1"/>
          </p:cNvSpPr>
          <p:nvPr/>
        </p:nvSpPr>
        <p:spPr bwMode="auto">
          <a:xfrm>
            <a:off x="7949513" y="4263225"/>
            <a:ext cx="467789" cy="466082"/>
          </a:xfrm>
          <a:custGeom>
            <a:avLst/>
            <a:gdLst>
              <a:gd name="T0" fmla="*/ 145 w 274"/>
              <a:gd name="T1" fmla="*/ 262 h 273"/>
              <a:gd name="T2" fmla="*/ 189 w 274"/>
              <a:gd name="T3" fmla="*/ 204 h 273"/>
              <a:gd name="T4" fmla="*/ 263 w 274"/>
              <a:gd name="T5" fmla="*/ 204 h 273"/>
              <a:gd name="T6" fmla="*/ 216 w 274"/>
              <a:gd name="T7" fmla="*/ 217 h 273"/>
              <a:gd name="T8" fmla="*/ 104 w 274"/>
              <a:gd name="T9" fmla="*/ 199 h 273"/>
              <a:gd name="T10" fmla="*/ 55 w 274"/>
              <a:gd name="T11" fmla="*/ 186 h 273"/>
              <a:gd name="T12" fmla="*/ 14 w 274"/>
              <a:gd name="T13" fmla="*/ 168 h 273"/>
              <a:gd name="T14" fmla="*/ 44 w 274"/>
              <a:gd name="T15" fmla="*/ 207 h 273"/>
              <a:gd name="T16" fmla="*/ 45 w 274"/>
              <a:gd name="T17" fmla="*/ 217 h 273"/>
              <a:gd name="T18" fmla="*/ 95 w 274"/>
              <a:gd name="T19" fmla="*/ 254 h 273"/>
              <a:gd name="T20" fmla="*/ 86 w 274"/>
              <a:gd name="T21" fmla="*/ 232 h 273"/>
              <a:gd name="T22" fmla="*/ 114 w 274"/>
              <a:gd name="T23" fmla="*/ 255 h 273"/>
              <a:gd name="T24" fmla="*/ 131 w 274"/>
              <a:gd name="T25" fmla="*/ 196 h 273"/>
              <a:gd name="T26" fmla="*/ 110 w 274"/>
              <a:gd name="T27" fmla="*/ 189 h 273"/>
              <a:gd name="T28" fmla="*/ 132 w 274"/>
              <a:gd name="T29" fmla="*/ 145 h 273"/>
              <a:gd name="T30" fmla="*/ 74 w 274"/>
              <a:gd name="T31" fmla="*/ 145 h 273"/>
              <a:gd name="T32" fmla="*/ 67 w 274"/>
              <a:gd name="T33" fmla="*/ 166 h 273"/>
              <a:gd name="T34" fmla="*/ 205 w 274"/>
              <a:gd name="T35" fmla="*/ 111 h 273"/>
              <a:gd name="T36" fmla="*/ 192 w 274"/>
              <a:gd name="T37" fmla="*/ 159 h 273"/>
              <a:gd name="T38" fmla="*/ 150 w 274"/>
              <a:gd name="T39" fmla="*/ 59 h 273"/>
              <a:gd name="T40" fmla="*/ 114 w 274"/>
              <a:gd name="T41" fmla="*/ 94 h 273"/>
              <a:gd name="T42" fmla="*/ 57 w 274"/>
              <a:gd name="T43" fmla="*/ 42 h 273"/>
              <a:gd name="T44" fmla="*/ 9 w 274"/>
              <a:gd name="T45" fmla="*/ 55 h 273"/>
              <a:gd name="T46" fmla="*/ 178 w 274"/>
              <a:gd name="T47" fmla="*/ 23 h 273"/>
              <a:gd name="T48" fmla="*/ 230 w 274"/>
              <a:gd name="T49" fmla="*/ 57 h 273"/>
              <a:gd name="T50" fmla="*/ 137 w 274"/>
              <a:gd name="T51" fmla="*/ 0 h 273"/>
              <a:gd name="T52" fmla="*/ 271 w 274"/>
              <a:gd name="T53" fmla="*/ 108 h 273"/>
              <a:gd name="T54" fmla="*/ 257 w 274"/>
              <a:gd name="T55" fmla="*/ 189 h 273"/>
              <a:gd name="T56" fmla="*/ 260 w 274"/>
              <a:gd name="T57" fmla="*/ 142 h 273"/>
              <a:gd name="T58" fmla="*/ 238 w 274"/>
              <a:gd name="T59" fmla="*/ 133 h 273"/>
              <a:gd name="T60" fmla="*/ 261 w 274"/>
              <a:gd name="T61" fmla="*/ 105 h 273"/>
              <a:gd name="T62" fmla="*/ 206 w 274"/>
              <a:gd name="T63" fmla="*/ 76 h 273"/>
              <a:gd name="T64" fmla="*/ 206 w 274"/>
              <a:gd name="T65" fmla="*/ 103 h 273"/>
              <a:gd name="T66" fmla="*/ 193 w 274"/>
              <a:gd name="T67" fmla="*/ 82 h 273"/>
              <a:gd name="T68" fmla="*/ 169 w 274"/>
              <a:gd name="T69" fmla="*/ 79 h 273"/>
              <a:gd name="T70" fmla="*/ 189 w 274"/>
              <a:gd name="T71" fmla="*/ 66 h 273"/>
              <a:gd name="T72" fmla="*/ 142 w 274"/>
              <a:gd name="T73" fmla="*/ 13 h 273"/>
              <a:gd name="T74" fmla="*/ 136 w 274"/>
              <a:gd name="T75" fmla="*/ 50 h 273"/>
              <a:gd name="T76" fmla="*/ 127 w 274"/>
              <a:gd name="T77" fmla="*/ 11 h 273"/>
              <a:gd name="T78" fmla="*/ 86 w 274"/>
              <a:gd name="T79" fmla="*/ 71 h 273"/>
              <a:gd name="T80" fmla="*/ 104 w 274"/>
              <a:gd name="T81" fmla="*/ 83 h 273"/>
              <a:gd name="T82" fmla="*/ 76 w 274"/>
              <a:gd name="T83" fmla="*/ 105 h 273"/>
              <a:gd name="T84" fmla="*/ 132 w 274"/>
              <a:gd name="T85" fmla="*/ 130 h 273"/>
              <a:gd name="T86" fmla="*/ 140 w 274"/>
              <a:gd name="T87" fmla="*/ 113 h 273"/>
              <a:gd name="T88" fmla="*/ 146 w 274"/>
              <a:gd name="T89" fmla="*/ 131 h 273"/>
              <a:gd name="T90" fmla="*/ 171 w 274"/>
              <a:gd name="T91" fmla="*/ 140 h 273"/>
              <a:gd name="T92" fmla="*/ 142 w 274"/>
              <a:gd name="T93" fmla="*/ 182 h 273"/>
              <a:gd name="T94" fmla="*/ 193 w 274"/>
              <a:gd name="T95" fmla="*/ 191 h 273"/>
              <a:gd name="T96" fmla="*/ 206 w 274"/>
              <a:gd name="T97" fmla="*/ 170 h 273"/>
              <a:gd name="T98" fmla="*/ 206 w 274"/>
              <a:gd name="T99" fmla="*/ 196 h 273"/>
              <a:gd name="T100" fmla="*/ 209 w 274"/>
              <a:gd name="T101" fmla="*/ 207 h 273"/>
              <a:gd name="T102" fmla="*/ 179 w 274"/>
              <a:gd name="T103" fmla="*/ 249 h 273"/>
              <a:gd name="T104" fmla="*/ 212 w 274"/>
              <a:gd name="T105" fmla="*/ 239 h 273"/>
              <a:gd name="T106" fmla="*/ 219 w 274"/>
              <a:gd name="T107" fmla="*/ 246 h 273"/>
              <a:gd name="T108" fmla="*/ 31 w 274"/>
              <a:gd name="T109" fmla="*/ 222 h 273"/>
              <a:gd name="T110" fmla="*/ 14 w 274"/>
              <a:gd name="T111" fmla="*/ 82 h 273"/>
              <a:gd name="T112" fmla="*/ 11 w 274"/>
              <a:gd name="T113" fmla="*/ 130 h 273"/>
              <a:gd name="T114" fmla="*/ 67 w 274"/>
              <a:gd name="T115" fmla="*/ 103 h 273"/>
              <a:gd name="T116" fmla="*/ 63 w 274"/>
              <a:gd name="T117" fmla="*/ 74 h 273"/>
              <a:gd name="T118" fmla="*/ 72 w 274"/>
              <a:gd name="T119" fmla="*/ 67 h 273"/>
              <a:gd name="T120" fmla="*/ 95 w 274"/>
              <a:gd name="T121" fmla="*/ 19 h 273"/>
              <a:gd name="T122" fmla="*/ 58 w 274"/>
              <a:gd name="T123" fmla="*/ 33 h 273"/>
              <a:gd name="T124" fmla="*/ 109 w 274"/>
              <a:gd name="T125" fmla="*/ 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74" h="273">
                <a:moveTo>
                  <a:pt x="146" y="196"/>
                </a:moveTo>
                <a:lnTo>
                  <a:pt x="143" y="196"/>
                </a:lnTo>
                <a:lnTo>
                  <a:pt x="142" y="198"/>
                </a:lnTo>
                <a:lnTo>
                  <a:pt x="142" y="200"/>
                </a:lnTo>
                <a:lnTo>
                  <a:pt x="142" y="258"/>
                </a:lnTo>
                <a:lnTo>
                  <a:pt x="142" y="260"/>
                </a:lnTo>
                <a:lnTo>
                  <a:pt x="145" y="262"/>
                </a:lnTo>
                <a:lnTo>
                  <a:pt x="147" y="262"/>
                </a:lnTo>
                <a:lnTo>
                  <a:pt x="159" y="255"/>
                </a:lnTo>
                <a:lnTo>
                  <a:pt x="169" y="245"/>
                </a:lnTo>
                <a:lnTo>
                  <a:pt x="178" y="234"/>
                </a:lnTo>
                <a:lnTo>
                  <a:pt x="184" y="219"/>
                </a:lnTo>
                <a:lnTo>
                  <a:pt x="189" y="207"/>
                </a:lnTo>
                <a:lnTo>
                  <a:pt x="189" y="204"/>
                </a:lnTo>
                <a:lnTo>
                  <a:pt x="189" y="203"/>
                </a:lnTo>
                <a:lnTo>
                  <a:pt x="187" y="202"/>
                </a:lnTo>
                <a:lnTo>
                  <a:pt x="168" y="198"/>
                </a:lnTo>
                <a:lnTo>
                  <a:pt x="146" y="196"/>
                </a:lnTo>
                <a:close/>
                <a:moveTo>
                  <a:pt x="242" y="191"/>
                </a:moveTo>
                <a:lnTo>
                  <a:pt x="254" y="195"/>
                </a:lnTo>
                <a:lnTo>
                  <a:pt x="263" y="204"/>
                </a:lnTo>
                <a:lnTo>
                  <a:pt x="267" y="217"/>
                </a:lnTo>
                <a:lnTo>
                  <a:pt x="263" y="230"/>
                </a:lnTo>
                <a:lnTo>
                  <a:pt x="254" y="239"/>
                </a:lnTo>
                <a:lnTo>
                  <a:pt x="242" y="242"/>
                </a:lnTo>
                <a:lnTo>
                  <a:pt x="229" y="239"/>
                </a:lnTo>
                <a:lnTo>
                  <a:pt x="219" y="230"/>
                </a:lnTo>
                <a:lnTo>
                  <a:pt x="216" y="217"/>
                </a:lnTo>
                <a:lnTo>
                  <a:pt x="219" y="204"/>
                </a:lnTo>
                <a:lnTo>
                  <a:pt x="229" y="195"/>
                </a:lnTo>
                <a:lnTo>
                  <a:pt x="242" y="191"/>
                </a:lnTo>
                <a:close/>
                <a:moveTo>
                  <a:pt x="78" y="173"/>
                </a:moveTo>
                <a:lnTo>
                  <a:pt x="91" y="177"/>
                </a:lnTo>
                <a:lnTo>
                  <a:pt x="100" y="186"/>
                </a:lnTo>
                <a:lnTo>
                  <a:pt x="104" y="199"/>
                </a:lnTo>
                <a:lnTo>
                  <a:pt x="100" y="212"/>
                </a:lnTo>
                <a:lnTo>
                  <a:pt x="91" y="222"/>
                </a:lnTo>
                <a:lnTo>
                  <a:pt x="78" y="225"/>
                </a:lnTo>
                <a:lnTo>
                  <a:pt x="65" y="222"/>
                </a:lnTo>
                <a:lnTo>
                  <a:pt x="55" y="212"/>
                </a:lnTo>
                <a:lnTo>
                  <a:pt x="53" y="199"/>
                </a:lnTo>
                <a:lnTo>
                  <a:pt x="55" y="186"/>
                </a:lnTo>
                <a:lnTo>
                  <a:pt x="65" y="177"/>
                </a:lnTo>
                <a:lnTo>
                  <a:pt x="78" y="173"/>
                </a:lnTo>
                <a:close/>
                <a:moveTo>
                  <a:pt x="14" y="142"/>
                </a:moveTo>
                <a:lnTo>
                  <a:pt x="12" y="142"/>
                </a:lnTo>
                <a:lnTo>
                  <a:pt x="11" y="144"/>
                </a:lnTo>
                <a:lnTo>
                  <a:pt x="11" y="145"/>
                </a:lnTo>
                <a:lnTo>
                  <a:pt x="14" y="168"/>
                </a:lnTo>
                <a:lnTo>
                  <a:pt x="22" y="189"/>
                </a:lnTo>
                <a:lnTo>
                  <a:pt x="32" y="208"/>
                </a:lnTo>
                <a:lnTo>
                  <a:pt x="34" y="209"/>
                </a:lnTo>
                <a:lnTo>
                  <a:pt x="36" y="211"/>
                </a:lnTo>
                <a:lnTo>
                  <a:pt x="37" y="209"/>
                </a:lnTo>
                <a:lnTo>
                  <a:pt x="42" y="207"/>
                </a:lnTo>
                <a:lnTo>
                  <a:pt x="44" y="207"/>
                </a:lnTo>
                <a:lnTo>
                  <a:pt x="45" y="207"/>
                </a:lnTo>
                <a:lnTo>
                  <a:pt x="46" y="208"/>
                </a:lnTo>
                <a:lnTo>
                  <a:pt x="48" y="211"/>
                </a:lnTo>
                <a:lnTo>
                  <a:pt x="48" y="212"/>
                </a:lnTo>
                <a:lnTo>
                  <a:pt x="48" y="214"/>
                </a:lnTo>
                <a:lnTo>
                  <a:pt x="46" y="216"/>
                </a:lnTo>
                <a:lnTo>
                  <a:pt x="45" y="217"/>
                </a:lnTo>
                <a:lnTo>
                  <a:pt x="42" y="218"/>
                </a:lnTo>
                <a:lnTo>
                  <a:pt x="42" y="221"/>
                </a:lnTo>
                <a:lnTo>
                  <a:pt x="44" y="222"/>
                </a:lnTo>
                <a:lnTo>
                  <a:pt x="65" y="241"/>
                </a:lnTo>
                <a:lnTo>
                  <a:pt x="91" y="255"/>
                </a:lnTo>
                <a:lnTo>
                  <a:pt x="94" y="255"/>
                </a:lnTo>
                <a:lnTo>
                  <a:pt x="95" y="254"/>
                </a:lnTo>
                <a:lnTo>
                  <a:pt x="96" y="253"/>
                </a:lnTo>
                <a:lnTo>
                  <a:pt x="96" y="251"/>
                </a:lnTo>
                <a:lnTo>
                  <a:pt x="95" y="249"/>
                </a:lnTo>
                <a:lnTo>
                  <a:pt x="91" y="242"/>
                </a:lnTo>
                <a:lnTo>
                  <a:pt x="86" y="235"/>
                </a:lnTo>
                <a:lnTo>
                  <a:pt x="86" y="234"/>
                </a:lnTo>
                <a:lnTo>
                  <a:pt x="86" y="232"/>
                </a:lnTo>
                <a:lnTo>
                  <a:pt x="87" y="231"/>
                </a:lnTo>
                <a:lnTo>
                  <a:pt x="90" y="230"/>
                </a:lnTo>
                <a:lnTo>
                  <a:pt x="91" y="228"/>
                </a:lnTo>
                <a:lnTo>
                  <a:pt x="94" y="230"/>
                </a:lnTo>
                <a:lnTo>
                  <a:pt x="95" y="231"/>
                </a:lnTo>
                <a:lnTo>
                  <a:pt x="104" y="244"/>
                </a:lnTo>
                <a:lnTo>
                  <a:pt x="114" y="255"/>
                </a:lnTo>
                <a:lnTo>
                  <a:pt x="127" y="262"/>
                </a:lnTo>
                <a:lnTo>
                  <a:pt x="129" y="262"/>
                </a:lnTo>
                <a:lnTo>
                  <a:pt x="132" y="260"/>
                </a:lnTo>
                <a:lnTo>
                  <a:pt x="132" y="258"/>
                </a:lnTo>
                <a:lnTo>
                  <a:pt x="132" y="200"/>
                </a:lnTo>
                <a:lnTo>
                  <a:pt x="132" y="198"/>
                </a:lnTo>
                <a:lnTo>
                  <a:pt x="131" y="196"/>
                </a:lnTo>
                <a:lnTo>
                  <a:pt x="128" y="196"/>
                </a:lnTo>
                <a:lnTo>
                  <a:pt x="114" y="198"/>
                </a:lnTo>
                <a:lnTo>
                  <a:pt x="111" y="196"/>
                </a:lnTo>
                <a:lnTo>
                  <a:pt x="110" y="195"/>
                </a:lnTo>
                <a:lnTo>
                  <a:pt x="109" y="194"/>
                </a:lnTo>
                <a:lnTo>
                  <a:pt x="109" y="191"/>
                </a:lnTo>
                <a:lnTo>
                  <a:pt x="110" y="189"/>
                </a:lnTo>
                <a:lnTo>
                  <a:pt x="111" y="189"/>
                </a:lnTo>
                <a:lnTo>
                  <a:pt x="113" y="188"/>
                </a:lnTo>
                <a:lnTo>
                  <a:pt x="128" y="186"/>
                </a:lnTo>
                <a:lnTo>
                  <a:pt x="131" y="186"/>
                </a:lnTo>
                <a:lnTo>
                  <a:pt x="132" y="185"/>
                </a:lnTo>
                <a:lnTo>
                  <a:pt x="132" y="182"/>
                </a:lnTo>
                <a:lnTo>
                  <a:pt x="132" y="145"/>
                </a:lnTo>
                <a:lnTo>
                  <a:pt x="132" y="143"/>
                </a:lnTo>
                <a:lnTo>
                  <a:pt x="131" y="142"/>
                </a:lnTo>
                <a:lnTo>
                  <a:pt x="128" y="142"/>
                </a:lnTo>
                <a:lnTo>
                  <a:pt x="78" y="142"/>
                </a:lnTo>
                <a:lnTo>
                  <a:pt x="76" y="142"/>
                </a:lnTo>
                <a:lnTo>
                  <a:pt x="74" y="143"/>
                </a:lnTo>
                <a:lnTo>
                  <a:pt x="74" y="145"/>
                </a:lnTo>
                <a:lnTo>
                  <a:pt x="76" y="163"/>
                </a:lnTo>
                <a:lnTo>
                  <a:pt x="74" y="166"/>
                </a:lnTo>
                <a:lnTo>
                  <a:pt x="73" y="167"/>
                </a:lnTo>
                <a:lnTo>
                  <a:pt x="72" y="168"/>
                </a:lnTo>
                <a:lnTo>
                  <a:pt x="69" y="168"/>
                </a:lnTo>
                <a:lnTo>
                  <a:pt x="68" y="167"/>
                </a:lnTo>
                <a:lnTo>
                  <a:pt x="67" y="166"/>
                </a:lnTo>
                <a:lnTo>
                  <a:pt x="65" y="165"/>
                </a:lnTo>
                <a:lnTo>
                  <a:pt x="64" y="145"/>
                </a:lnTo>
                <a:lnTo>
                  <a:pt x="64" y="143"/>
                </a:lnTo>
                <a:lnTo>
                  <a:pt x="63" y="142"/>
                </a:lnTo>
                <a:lnTo>
                  <a:pt x="60" y="142"/>
                </a:lnTo>
                <a:lnTo>
                  <a:pt x="14" y="142"/>
                </a:lnTo>
                <a:close/>
                <a:moveTo>
                  <a:pt x="205" y="111"/>
                </a:moveTo>
                <a:lnTo>
                  <a:pt x="217" y="115"/>
                </a:lnTo>
                <a:lnTo>
                  <a:pt x="226" y="124"/>
                </a:lnTo>
                <a:lnTo>
                  <a:pt x="230" y="136"/>
                </a:lnTo>
                <a:lnTo>
                  <a:pt x="226" y="149"/>
                </a:lnTo>
                <a:lnTo>
                  <a:pt x="217" y="159"/>
                </a:lnTo>
                <a:lnTo>
                  <a:pt x="205" y="162"/>
                </a:lnTo>
                <a:lnTo>
                  <a:pt x="192" y="159"/>
                </a:lnTo>
                <a:lnTo>
                  <a:pt x="183" y="149"/>
                </a:lnTo>
                <a:lnTo>
                  <a:pt x="179" y="136"/>
                </a:lnTo>
                <a:lnTo>
                  <a:pt x="183" y="124"/>
                </a:lnTo>
                <a:lnTo>
                  <a:pt x="192" y="115"/>
                </a:lnTo>
                <a:lnTo>
                  <a:pt x="205" y="111"/>
                </a:lnTo>
                <a:close/>
                <a:moveTo>
                  <a:pt x="137" y="56"/>
                </a:moveTo>
                <a:lnTo>
                  <a:pt x="150" y="59"/>
                </a:lnTo>
                <a:lnTo>
                  <a:pt x="159" y="69"/>
                </a:lnTo>
                <a:lnTo>
                  <a:pt x="163" y="82"/>
                </a:lnTo>
                <a:lnTo>
                  <a:pt x="159" y="94"/>
                </a:lnTo>
                <a:lnTo>
                  <a:pt x="150" y="103"/>
                </a:lnTo>
                <a:lnTo>
                  <a:pt x="137" y="107"/>
                </a:lnTo>
                <a:lnTo>
                  <a:pt x="124" y="103"/>
                </a:lnTo>
                <a:lnTo>
                  <a:pt x="114" y="94"/>
                </a:lnTo>
                <a:lnTo>
                  <a:pt x="111" y="82"/>
                </a:lnTo>
                <a:lnTo>
                  <a:pt x="114" y="69"/>
                </a:lnTo>
                <a:lnTo>
                  <a:pt x="124" y="59"/>
                </a:lnTo>
                <a:lnTo>
                  <a:pt x="137" y="56"/>
                </a:lnTo>
                <a:close/>
                <a:moveTo>
                  <a:pt x="35" y="29"/>
                </a:moveTo>
                <a:lnTo>
                  <a:pt x="48" y="33"/>
                </a:lnTo>
                <a:lnTo>
                  <a:pt x="57" y="42"/>
                </a:lnTo>
                <a:lnTo>
                  <a:pt x="60" y="55"/>
                </a:lnTo>
                <a:lnTo>
                  <a:pt x="57" y="67"/>
                </a:lnTo>
                <a:lnTo>
                  <a:pt x="48" y="76"/>
                </a:lnTo>
                <a:lnTo>
                  <a:pt x="35" y="80"/>
                </a:lnTo>
                <a:lnTo>
                  <a:pt x="22" y="76"/>
                </a:lnTo>
                <a:lnTo>
                  <a:pt x="13" y="67"/>
                </a:lnTo>
                <a:lnTo>
                  <a:pt x="9" y="55"/>
                </a:lnTo>
                <a:lnTo>
                  <a:pt x="13" y="42"/>
                </a:lnTo>
                <a:lnTo>
                  <a:pt x="22" y="33"/>
                </a:lnTo>
                <a:lnTo>
                  <a:pt x="35" y="29"/>
                </a:lnTo>
                <a:close/>
                <a:moveTo>
                  <a:pt x="182" y="18"/>
                </a:moveTo>
                <a:lnTo>
                  <a:pt x="179" y="19"/>
                </a:lnTo>
                <a:lnTo>
                  <a:pt x="178" y="20"/>
                </a:lnTo>
                <a:lnTo>
                  <a:pt x="178" y="23"/>
                </a:lnTo>
                <a:lnTo>
                  <a:pt x="179" y="24"/>
                </a:lnTo>
                <a:lnTo>
                  <a:pt x="191" y="43"/>
                </a:lnTo>
                <a:lnTo>
                  <a:pt x="200" y="65"/>
                </a:lnTo>
                <a:lnTo>
                  <a:pt x="201" y="66"/>
                </a:lnTo>
                <a:lnTo>
                  <a:pt x="202" y="67"/>
                </a:lnTo>
                <a:lnTo>
                  <a:pt x="205" y="67"/>
                </a:lnTo>
                <a:lnTo>
                  <a:pt x="230" y="57"/>
                </a:lnTo>
                <a:lnTo>
                  <a:pt x="232" y="55"/>
                </a:lnTo>
                <a:lnTo>
                  <a:pt x="232" y="53"/>
                </a:lnTo>
                <a:lnTo>
                  <a:pt x="230" y="51"/>
                </a:lnTo>
                <a:lnTo>
                  <a:pt x="209" y="32"/>
                </a:lnTo>
                <a:lnTo>
                  <a:pt x="183" y="18"/>
                </a:lnTo>
                <a:lnTo>
                  <a:pt x="182" y="18"/>
                </a:lnTo>
                <a:close/>
                <a:moveTo>
                  <a:pt x="137" y="0"/>
                </a:moveTo>
                <a:lnTo>
                  <a:pt x="164" y="2"/>
                </a:lnTo>
                <a:lnTo>
                  <a:pt x="189" y="10"/>
                </a:lnTo>
                <a:lnTo>
                  <a:pt x="212" y="23"/>
                </a:lnTo>
                <a:lnTo>
                  <a:pt x="233" y="39"/>
                </a:lnTo>
                <a:lnTo>
                  <a:pt x="249" y="59"/>
                </a:lnTo>
                <a:lnTo>
                  <a:pt x="262" y="83"/>
                </a:lnTo>
                <a:lnTo>
                  <a:pt x="271" y="108"/>
                </a:lnTo>
                <a:lnTo>
                  <a:pt x="274" y="136"/>
                </a:lnTo>
                <a:lnTo>
                  <a:pt x="271" y="163"/>
                </a:lnTo>
                <a:lnTo>
                  <a:pt x="263" y="188"/>
                </a:lnTo>
                <a:lnTo>
                  <a:pt x="263" y="189"/>
                </a:lnTo>
                <a:lnTo>
                  <a:pt x="262" y="190"/>
                </a:lnTo>
                <a:lnTo>
                  <a:pt x="260" y="190"/>
                </a:lnTo>
                <a:lnTo>
                  <a:pt x="257" y="189"/>
                </a:lnTo>
                <a:lnTo>
                  <a:pt x="254" y="186"/>
                </a:lnTo>
                <a:lnTo>
                  <a:pt x="254" y="184"/>
                </a:lnTo>
                <a:lnTo>
                  <a:pt x="261" y="166"/>
                </a:lnTo>
                <a:lnTo>
                  <a:pt x="263" y="145"/>
                </a:lnTo>
                <a:lnTo>
                  <a:pt x="263" y="144"/>
                </a:lnTo>
                <a:lnTo>
                  <a:pt x="262" y="142"/>
                </a:lnTo>
                <a:lnTo>
                  <a:pt x="260" y="142"/>
                </a:lnTo>
                <a:lnTo>
                  <a:pt x="240" y="142"/>
                </a:lnTo>
                <a:lnTo>
                  <a:pt x="239" y="142"/>
                </a:lnTo>
                <a:lnTo>
                  <a:pt x="238" y="140"/>
                </a:lnTo>
                <a:lnTo>
                  <a:pt x="237" y="139"/>
                </a:lnTo>
                <a:lnTo>
                  <a:pt x="237" y="136"/>
                </a:lnTo>
                <a:lnTo>
                  <a:pt x="237" y="135"/>
                </a:lnTo>
                <a:lnTo>
                  <a:pt x="238" y="133"/>
                </a:lnTo>
                <a:lnTo>
                  <a:pt x="239" y="133"/>
                </a:lnTo>
                <a:lnTo>
                  <a:pt x="240" y="131"/>
                </a:lnTo>
                <a:lnTo>
                  <a:pt x="260" y="131"/>
                </a:lnTo>
                <a:lnTo>
                  <a:pt x="262" y="131"/>
                </a:lnTo>
                <a:lnTo>
                  <a:pt x="263" y="130"/>
                </a:lnTo>
                <a:lnTo>
                  <a:pt x="263" y="127"/>
                </a:lnTo>
                <a:lnTo>
                  <a:pt x="261" y="105"/>
                </a:lnTo>
                <a:lnTo>
                  <a:pt x="253" y="84"/>
                </a:lnTo>
                <a:lnTo>
                  <a:pt x="242" y="65"/>
                </a:lnTo>
                <a:lnTo>
                  <a:pt x="240" y="64"/>
                </a:lnTo>
                <a:lnTo>
                  <a:pt x="239" y="64"/>
                </a:lnTo>
                <a:lnTo>
                  <a:pt x="237" y="64"/>
                </a:lnTo>
                <a:lnTo>
                  <a:pt x="223" y="71"/>
                </a:lnTo>
                <a:lnTo>
                  <a:pt x="206" y="76"/>
                </a:lnTo>
                <a:lnTo>
                  <a:pt x="205" y="78"/>
                </a:lnTo>
                <a:lnTo>
                  <a:pt x="203" y="79"/>
                </a:lnTo>
                <a:lnTo>
                  <a:pt x="203" y="82"/>
                </a:lnTo>
                <a:lnTo>
                  <a:pt x="206" y="90"/>
                </a:lnTo>
                <a:lnTo>
                  <a:pt x="207" y="101"/>
                </a:lnTo>
                <a:lnTo>
                  <a:pt x="207" y="102"/>
                </a:lnTo>
                <a:lnTo>
                  <a:pt x="206" y="103"/>
                </a:lnTo>
                <a:lnTo>
                  <a:pt x="205" y="105"/>
                </a:lnTo>
                <a:lnTo>
                  <a:pt x="203" y="105"/>
                </a:lnTo>
                <a:lnTo>
                  <a:pt x="201" y="105"/>
                </a:lnTo>
                <a:lnTo>
                  <a:pt x="198" y="103"/>
                </a:lnTo>
                <a:lnTo>
                  <a:pt x="198" y="102"/>
                </a:lnTo>
                <a:lnTo>
                  <a:pt x="194" y="84"/>
                </a:lnTo>
                <a:lnTo>
                  <a:pt x="193" y="82"/>
                </a:lnTo>
                <a:lnTo>
                  <a:pt x="192" y="82"/>
                </a:lnTo>
                <a:lnTo>
                  <a:pt x="191" y="82"/>
                </a:lnTo>
                <a:lnTo>
                  <a:pt x="173" y="84"/>
                </a:lnTo>
                <a:lnTo>
                  <a:pt x="171" y="84"/>
                </a:lnTo>
                <a:lnTo>
                  <a:pt x="170" y="83"/>
                </a:lnTo>
                <a:lnTo>
                  <a:pt x="169" y="82"/>
                </a:lnTo>
                <a:lnTo>
                  <a:pt x="169" y="79"/>
                </a:lnTo>
                <a:lnTo>
                  <a:pt x="169" y="78"/>
                </a:lnTo>
                <a:lnTo>
                  <a:pt x="170" y="75"/>
                </a:lnTo>
                <a:lnTo>
                  <a:pt x="171" y="74"/>
                </a:lnTo>
                <a:lnTo>
                  <a:pt x="187" y="71"/>
                </a:lnTo>
                <a:lnTo>
                  <a:pt x="189" y="71"/>
                </a:lnTo>
                <a:lnTo>
                  <a:pt x="189" y="69"/>
                </a:lnTo>
                <a:lnTo>
                  <a:pt x="189" y="66"/>
                </a:lnTo>
                <a:lnTo>
                  <a:pt x="184" y="53"/>
                </a:lnTo>
                <a:lnTo>
                  <a:pt x="178" y="41"/>
                </a:lnTo>
                <a:lnTo>
                  <a:pt x="169" y="28"/>
                </a:lnTo>
                <a:lnTo>
                  <a:pt x="159" y="18"/>
                </a:lnTo>
                <a:lnTo>
                  <a:pt x="147" y="11"/>
                </a:lnTo>
                <a:lnTo>
                  <a:pt x="145" y="11"/>
                </a:lnTo>
                <a:lnTo>
                  <a:pt x="142" y="13"/>
                </a:lnTo>
                <a:lnTo>
                  <a:pt x="142" y="15"/>
                </a:lnTo>
                <a:lnTo>
                  <a:pt x="142" y="46"/>
                </a:lnTo>
                <a:lnTo>
                  <a:pt x="142" y="47"/>
                </a:lnTo>
                <a:lnTo>
                  <a:pt x="141" y="48"/>
                </a:lnTo>
                <a:lnTo>
                  <a:pt x="140" y="50"/>
                </a:lnTo>
                <a:lnTo>
                  <a:pt x="137" y="50"/>
                </a:lnTo>
                <a:lnTo>
                  <a:pt x="136" y="50"/>
                </a:lnTo>
                <a:lnTo>
                  <a:pt x="133" y="48"/>
                </a:lnTo>
                <a:lnTo>
                  <a:pt x="133" y="47"/>
                </a:lnTo>
                <a:lnTo>
                  <a:pt x="132" y="46"/>
                </a:lnTo>
                <a:lnTo>
                  <a:pt x="132" y="15"/>
                </a:lnTo>
                <a:lnTo>
                  <a:pt x="132" y="13"/>
                </a:lnTo>
                <a:lnTo>
                  <a:pt x="129" y="11"/>
                </a:lnTo>
                <a:lnTo>
                  <a:pt x="127" y="11"/>
                </a:lnTo>
                <a:lnTo>
                  <a:pt x="115" y="18"/>
                </a:lnTo>
                <a:lnTo>
                  <a:pt x="105" y="28"/>
                </a:lnTo>
                <a:lnTo>
                  <a:pt x="96" y="41"/>
                </a:lnTo>
                <a:lnTo>
                  <a:pt x="90" y="53"/>
                </a:lnTo>
                <a:lnTo>
                  <a:pt x="85" y="66"/>
                </a:lnTo>
                <a:lnTo>
                  <a:pt x="85" y="69"/>
                </a:lnTo>
                <a:lnTo>
                  <a:pt x="86" y="71"/>
                </a:lnTo>
                <a:lnTo>
                  <a:pt x="87" y="71"/>
                </a:lnTo>
                <a:lnTo>
                  <a:pt x="101" y="74"/>
                </a:lnTo>
                <a:lnTo>
                  <a:pt x="104" y="75"/>
                </a:lnTo>
                <a:lnTo>
                  <a:pt x="104" y="78"/>
                </a:lnTo>
                <a:lnTo>
                  <a:pt x="105" y="79"/>
                </a:lnTo>
                <a:lnTo>
                  <a:pt x="104" y="82"/>
                </a:lnTo>
                <a:lnTo>
                  <a:pt x="104" y="83"/>
                </a:lnTo>
                <a:lnTo>
                  <a:pt x="101" y="84"/>
                </a:lnTo>
                <a:lnTo>
                  <a:pt x="100" y="84"/>
                </a:lnTo>
                <a:lnTo>
                  <a:pt x="85" y="82"/>
                </a:lnTo>
                <a:lnTo>
                  <a:pt x="82" y="82"/>
                </a:lnTo>
                <a:lnTo>
                  <a:pt x="81" y="82"/>
                </a:lnTo>
                <a:lnTo>
                  <a:pt x="80" y="84"/>
                </a:lnTo>
                <a:lnTo>
                  <a:pt x="76" y="105"/>
                </a:lnTo>
                <a:lnTo>
                  <a:pt x="74" y="127"/>
                </a:lnTo>
                <a:lnTo>
                  <a:pt x="74" y="130"/>
                </a:lnTo>
                <a:lnTo>
                  <a:pt x="76" y="131"/>
                </a:lnTo>
                <a:lnTo>
                  <a:pt x="78" y="131"/>
                </a:lnTo>
                <a:lnTo>
                  <a:pt x="128" y="131"/>
                </a:lnTo>
                <a:lnTo>
                  <a:pt x="131" y="131"/>
                </a:lnTo>
                <a:lnTo>
                  <a:pt x="132" y="130"/>
                </a:lnTo>
                <a:lnTo>
                  <a:pt x="132" y="127"/>
                </a:lnTo>
                <a:lnTo>
                  <a:pt x="132" y="117"/>
                </a:lnTo>
                <a:lnTo>
                  <a:pt x="133" y="116"/>
                </a:lnTo>
                <a:lnTo>
                  <a:pt x="133" y="115"/>
                </a:lnTo>
                <a:lnTo>
                  <a:pt x="136" y="113"/>
                </a:lnTo>
                <a:lnTo>
                  <a:pt x="137" y="113"/>
                </a:lnTo>
                <a:lnTo>
                  <a:pt x="140" y="113"/>
                </a:lnTo>
                <a:lnTo>
                  <a:pt x="141" y="115"/>
                </a:lnTo>
                <a:lnTo>
                  <a:pt x="142" y="116"/>
                </a:lnTo>
                <a:lnTo>
                  <a:pt x="142" y="117"/>
                </a:lnTo>
                <a:lnTo>
                  <a:pt x="142" y="127"/>
                </a:lnTo>
                <a:lnTo>
                  <a:pt x="142" y="130"/>
                </a:lnTo>
                <a:lnTo>
                  <a:pt x="143" y="131"/>
                </a:lnTo>
                <a:lnTo>
                  <a:pt x="146" y="131"/>
                </a:lnTo>
                <a:lnTo>
                  <a:pt x="169" y="131"/>
                </a:lnTo>
                <a:lnTo>
                  <a:pt x="170" y="133"/>
                </a:lnTo>
                <a:lnTo>
                  <a:pt x="171" y="133"/>
                </a:lnTo>
                <a:lnTo>
                  <a:pt x="173" y="135"/>
                </a:lnTo>
                <a:lnTo>
                  <a:pt x="173" y="136"/>
                </a:lnTo>
                <a:lnTo>
                  <a:pt x="173" y="139"/>
                </a:lnTo>
                <a:lnTo>
                  <a:pt x="171" y="140"/>
                </a:lnTo>
                <a:lnTo>
                  <a:pt x="170" y="142"/>
                </a:lnTo>
                <a:lnTo>
                  <a:pt x="169" y="142"/>
                </a:lnTo>
                <a:lnTo>
                  <a:pt x="146" y="142"/>
                </a:lnTo>
                <a:lnTo>
                  <a:pt x="143" y="142"/>
                </a:lnTo>
                <a:lnTo>
                  <a:pt x="142" y="143"/>
                </a:lnTo>
                <a:lnTo>
                  <a:pt x="142" y="145"/>
                </a:lnTo>
                <a:lnTo>
                  <a:pt x="142" y="182"/>
                </a:lnTo>
                <a:lnTo>
                  <a:pt x="142" y="185"/>
                </a:lnTo>
                <a:lnTo>
                  <a:pt x="143" y="186"/>
                </a:lnTo>
                <a:lnTo>
                  <a:pt x="146" y="186"/>
                </a:lnTo>
                <a:lnTo>
                  <a:pt x="169" y="189"/>
                </a:lnTo>
                <a:lnTo>
                  <a:pt x="191" y="193"/>
                </a:lnTo>
                <a:lnTo>
                  <a:pt x="192" y="193"/>
                </a:lnTo>
                <a:lnTo>
                  <a:pt x="193" y="191"/>
                </a:lnTo>
                <a:lnTo>
                  <a:pt x="194" y="189"/>
                </a:lnTo>
                <a:lnTo>
                  <a:pt x="198" y="172"/>
                </a:lnTo>
                <a:lnTo>
                  <a:pt x="198" y="170"/>
                </a:lnTo>
                <a:lnTo>
                  <a:pt x="201" y="170"/>
                </a:lnTo>
                <a:lnTo>
                  <a:pt x="202" y="168"/>
                </a:lnTo>
                <a:lnTo>
                  <a:pt x="205" y="170"/>
                </a:lnTo>
                <a:lnTo>
                  <a:pt x="206" y="170"/>
                </a:lnTo>
                <a:lnTo>
                  <a:pt x="207" y="172"/>
                </a:lnTo>
                <a:lnTo>
                  <a:pt x="207" y="173"/>
                </a:lnTo>
                <a:lnTo>
                  <a:pt x="206" y="182"/>
                </a:lnTo>
                <a:lnTo>
                  <a:pt x="203" y="191"/>
                </a:lnTo>
                <a:lnTo>
                  <a:pt x="203" y="194"/>
                </a:lnTo>
                <a:lnTo>
                  <a:pt x="205" y="195"/>
                </a:lnTo>
                <a:lnTo>
                  <a:pt x="206" y="196"/>
                </a:lnTo>
                <a:lnTo>
                  <a:pt x="209" y="198"/>
                </a:lnTo>
                <a:lnTo>
                  <a:pt x="211" y="198"/>
                </a:lnTo>
                <a:lnTo>
                  <a:pt x="212" y="200"/>
                </a:lnTo>
                <a:lnTo>
                  <a:pt x="212" y="202"/>
                </a:lnTo>
                <a:lnTo>
                  <a:pt x="212" y="204"/>
                </a:lnTo>
                <a:lnTo>
                  <a:pt x="211" y="205"/>
                </a:lnTo>
                <a:lnTo>
                  <a:pt x="209" y="207"/>
                </a:lnTo>
                <a:lnTo>
                  <a:pt x="207" y="207"/>
                </a:lnTo>
                <a:lnTo>
                  <a:pt x="205" y="205"/>
                </a:lnTo>
                <a:lnTo>
                  <a:pt x="202" y="205"/>
                </a:lnTo>
                <a:lnTo>
                  <a:pt x="201" y="207"/>
                </a:lnTo>
                <a:lnTo>
                  <a:pt x="200" y="208"/>
                </a:lnTo>
                <a:lnTo>
                  <a:pt x="191" y="230"/>
                </a:lnTo>
                <a:lnTo>
                  <a:pt x="179" y="249"/>
                </a:lnTo>
                <a:lnTo>
                  <a:pt x="178" y="251"/>
                </a:lnTo>
                <a:lnTo>
                  <a:pt x="178" y="253"/>
                </a:lnTo>
                <a:lnTo>
                  <a:pt x="179" y="254"/>
                </a:lnTo>
                <a:lnTo>
                  <a:pt x="182" y="255"/>
                </a:lnTo>
                <a:lnTo>
                  <a:pt x="183" y="255"/>
                </a:lnTo>
                <a:lnTo>
                  <a:pt x="198" y="248"/>
                </a:lnTo>
                <a:lnTo>
                  <a:pt x="212" y="239"/>
                </a:lnTo>
                <a:lnTo>
                  <a:pt x="215" y="237"/>
                </a:lnTo>
                <a:lnTo>
                  <a:pt x="217" y="239"/>
                </a:lnTo>
                <a:lnTo>
                  <a:pt x="219" y="240"/>
                </a:lnTo>
                <a:lnTo>
                  <a:pt x="220" y="241"/>
                </a:lnTo>
                <a:lnTo>
                  <a:pt x="220" y="244"/>
                </a:lnTo>
                <a:lnTo>
                  <a:pt x="220" y="245"/>
                </a:lnTo>
                <a:lnTo>
                  <a:pt x="219" y="246"/>
                </a:lnTo>
                <a:lnTo>
                  <a:pt x="194" y="260"/>
                </a:lnTo>
                <a:lnTo>
                  <a:pt x="166" y="271"/>
                </a:lnTo>
                <a:lnTo>
                  <a:pt x="137" y="273"/>
                </a:lnTo>
                <a:lnTo>
                  <a:pt x="106" y="269"/>
                </a:lnTo>
                <a:lnTo>
                  <a:pt x="77" y="259"/>
                </a:lnTo>
                <a:lnTo>
                  <a:pt x="51" y="244"/>
                </a:lnTo>
                <a:lnTo>
                  <a:pt x="31" y="222"/>
                </a:lnTo>
                <a:lnTo>
                  <a:pt x="14" y="196"/>
                </a:lnTo>
                <a:lnTo>
                  <a:pt x="4" y="168"/>
                </a:lnTo>
                <a:lnTo>
                  <a:pt x="0" y="136"/>
                </a:lnTo>
                <a:lnTo>
                  <a:pt x="3" y="108"/>
                </a:lnTo>
                <a:lnTo>
                  <a:pt x="12" y="83"/>
                </a:lnTo>
                <a:lnTo>
                  <a:pt x="12" y="82"/>
                </a:lnTo>
                <a:lnTo>
                  <a:pt x="14" y="82"/>
                </a:lnTo>
                <a:lnTo>
                  <a:pt x="16" y="82"/>
                </a:lnTo>
                <a:lnTo>
                  <a:pt x="18" y="83"/>
                </a:lnTo>
                <a:lnTo>
                  <a:pt x="21" y="84"/>
                </a:lnTo>
                <a:lnTo>
                  <a:pt x="19" y="88"/>
                </a:lnTo>
                <a:lnTo>
                  <a:pt x="13" y="107"/>
                </a:lnTo>
                <a:lnTo>
                  <a:pt x="11" y="127"/>
                </a:lnTo>
                <a:lnTo>
                  <a:pt x="11" y="130"/>
                </a:lnTo>
                <a:lnTo>
                  <a:pt x="12" y="131"/>
                </a:lnTo>
                <a:lnTo>
                  <a:pt x="14" y="131"/>
                </a:lnTo>
                <a:lnTo>
                  <a:pt x="60" y="131"/>
                </a:lnTo>
                <a:lnTo>
                  <a:pt x="63" y="131"/>
                </a:lnTo>
                <a:lnTo>
                  <a:pt x="64" y="130"/>
                </a:lnTo>
                <a:lnTo>
                  <a:pt x="64" y="127"/>
                </a:lnTo>
                <a:lnTo>
                  <a:pt x="67" y="103"/>
                </a:lnTo>
                <a:lnTo>
                  <a:pt x="71" y="82"/>
                </a:lnTo>
                <a:lnTo>
                  <a:pt x="71" y="79"/>
                </a:lnTo>
                <a:lnTo>
                  <a:pt x="69" y="78"/>
                </a:lnTo>
                <a:lnTo>
                  <a:pt x="68" y="76"/>
                </a:lnTo>
                <a:lnTo>
                  <a:pt x="65" y="76"/>
                </a:lnTo>
                <a:lnTo>
                  <a:pt x="64" y="75"/>
                </a:lnTo>
                <a:lnTo>
                  <a:pt x="63" y="74"/>
                </a:lnTo>
                <a:lnTo>
                  <a:pt x="63" y="71"/>
                </a:lnTo>
                <a:lnTo>
                  <a:pt x="63" y="70"/>
                </a:lnTo>
                <a:lnTo>
                  <a:pt x="64" y="67"/>
                </a:lnTo>
                <a:lnTo>
                  <a:pt x="67" y="66"/>
                </a:lnTo>
                <a:lnTo>
                  <a:pt x="68" y="66"/>
                </a:lnTo>
                <a:lnTo>
                  <a:pt x="71" y="67"/>
                </a:lnTo>
                <a:lnTo>
                  <a:pt x="72" y="67"/>
                </a:lnTo>
                <a:lnTo>
                  <a:pt x="74" y="66"/>
                </a:lnTo>
                <a:lnTo>
                  <a:pt x="76" y="65"/>
                </a:lnTo>
                <a:lnTo>
                  <a:pt x="83" y="43"/>
                </a:lnTo>
                <a:lnTo>
                  <a:pt x="95" y="24"/>
                </a:lnTo>
                <a:lnTo>
                  <a:pt x="96" y="23"/>
                </a:lnTo>
                <a:lnTo>
                  <a:pt x="96" y="20"/>
                </a:lnTo>
                <a:lnTo>
                  <a:pt x="95" y="19"/>
                </a:lnTo>
                <a:lnTo>
                  <a:pt x="94" y="18"/>
                </a:lnTo>
                <a:lnTo>
                  <a:pt x="91" y="18"/>
                </a:lnTo>
                <a:lnTo>
                  <a:pt x="77" y="25"/>
                </a:lnTo>
                <a:lnTo>
                  <a:pt x="63" y="33"/>
                </a:lnTo>
                <a:lnTo>
                  <a:pt x="62" y="34"/>
                </a:lnTo>
                <a:lnTo>
                  <a:pt x="60" y="34"/>
                </a:lnTo>
                <a:lnTo>
                  <a:pt x="58" y="33"/>
                </a:lnTo>
                <a:lnTo>
                  <a:pt x="58" y="32"/>
                </a:lnTo>
                <a:lnTo>
                  <a:pt x="57" y="30"/>
                </a:lnTo>
                <a:lnTo>
                  <a:pt x="57" y="28"/>
                </a:lnTo>
                <a:lnTo>
                  <a:pt x="57" y="27"/>
                </a:lnTo>
                <a:lnTo>
                  <a:pt x="58" y="25"/>
                </a:lnTo>
                <a:lnTo>
                  <a:pt x="82" y="11"/>
                </a:lnTo>
                <a:lnTo>
                  <a:pt x="109" y="4"/>
                </a:lnTo>
                <a:lnTo>
                  <a:pt x="137" y="0"/>
                </a:lnTo>
                <a:close/>
              </a:path>
            </a:pathLst>
          </a:custGeom>
          <a:solidFill>
            <a:srgbClr val="23A1B4"/>
          </a:solidFill>
          <a:ln w="0">
            <a:noFill/>
            <a:prstDash val="solid"/>
            <a:round/>
          </a:ln>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
        <p:nvSpPr>
          <p:cNvPr id="57" name="Freeform 345"/>
          <p:cNvSpPr>
            <a:spLocks noEditPoints="1"/>
          </p:cNvSpPr>
          <p:nvPr/>
        </p:nvSpPr>
        <p:spPr bwMode="auto">
          <a:xfrm>
            <a:off x="4266789" y="2110385"/>
            <a:ext cx="402257" cy="569350"/>
          </a:xfrm>
          <a:custGeom>
            <a:avLst/>
            <a:gdLst>
              <a:gd name="T0" fmla="*/ 190 w 195"/>
              <a:gd name="T1" fmla="*/ 163 h 276"/>
              <a:gd name="T2" fmla="*/ 195 w 195"/>
              <a:gd name="T3" fmla="*/ 174 h 276"/>
              <a:gd name="T4" fmla="*/ 192 w 195"/>
              <a:gd name="T5" fmla="*/ 180 h 276"/>
              <a:gd name="T6" fmla="*/ 105 w 195"/>
              <a:gd name="T7" fmla="*/ 212 h 276"/>
              <a:gd name="T8" fmla="*/ 98 w 195"/>
              <a:gd name="T9" fmla="*/ 202 h 276"/>
              <a:gd name="T10" fmla="*/ 101 w 195"/>
              <a:gd name="T11" fmla="*/ 195 h 276"/>
              <a:gd name="T12" fmla="*/ 187 w 195"/>
              <a:gd name="T13" fmla="*/ 160 h 276"/>
              <a:gd name="T14" fmla="*/ 20 w 195"/>
              <a:gd name="T15" fmla="*/ 147 h 276"/>
              <a:gd name="T16" fmla="*/ 15 w 195"/>
              <a:gd name="T17" fmla="*/ 157 h 276"/>
              <a:gd name="T18" fmla="*/ 20 w 195"/>
              <a:gd name="T19" fmla="*/ 168 h 276"/>
              <a:gd name="T20" fmla="*/ 32 w 195"/>
              <a:gd name="T21" fmla="*/ 169 h 276"/>
              <a:gd name="T22" fmla="*/ 40 w 195"/>
              <a:gd name="T23" fmla="*/ 161 h 276"/>
              <a:gd name="T24" fmla="*/ 37 w 195"/>
              <a:gd name="T25" fmla="*/ 150 h 276"/>
              <a:gd name="T26" fmla="*/ 27 w 195"/>
              <a:gd name="T27" fmla="*/ 145 h 276"/>
              <a:gd name="T28" fmla="*/ 102 w 195"/>
              <a:gd name="T29" fmla="*/ 2 h 276"/>
              <a:gd name="T30" fmla="*/ 105 w 195"/>
              <a:gd name="T31" fmla="*/ 12 h 276"/>
              <a:gd name="T32" fmla="*/ 100 w 195"/>
              <a:gd name="T33" fmla="*/ 14 h 276"/>
              <a:gd name="T34" fmla="*/ 151 w 195"/>
              <a:gd name="T35" fmla="*/ 146 h 276"/>
              <a:gd name="T36" fmla="*/ 148 w 195"/>
              <a:gd name="T37" fmla="*/ 149 h 276"/>
              <a:gd name="T38" fmla="*/ 147 w 195"/>
              <a:gd name="T39" fmla="*/ 151 h 276"/>
              <a:gd name="T40" fmla="*/ 148 w 195"/>
              <a:gd name="T41" fmla="*/ 160 h 276"/>
              <a:gd name="T42" fmla="*/ 144 w 195"/>
              <a:gd name="T43" fmla="*/ 166 h 276"/>
              <a:gd name="T44" fmla="*/ 129 w 195"/>
              <a:gd name="T45" fmla="*/ 169 h 276"/>
              <a:gd name="T46" fmla="*/ 124 w 195"/>
              <a:gd name="T47" fmla="*/ 161 h 276"/>
              <a:gd name="T48" fmla="*/ 120 w 195"/>
              <a:gd name="T49" fmla="*/ 160 h 276"/>
              <a:gd name="T50" fmla="*/ 118 w 195"/>
              <a:gd name="T51" fmla="*/ 160 h 276"/>
              <a:gd name="T52" fmla="*/ 91 w 195"/>
              <a:gd name="T53" fmla="*/ 97 h 276"/>
              <a:gd name="T54" fmla="*/ 84 w 195"/>
              <a:gd name="T55" fmla="*/ 97 h 276"/>
              <a:gd name="T56" fmla="*/ 52 w 195"/>
              <a:gd name="T57" fmla="*/ 136 h 276"/>
              <a:gd name="T58" fmla="*/ 55 w 195"/>
              <a:gd name="T59" fmla="*/ 151 h 276"/>
              <a:gd name="T60" fmla="*/ 52 w 195"/>
              <a:gd name="T61" fmla="*/ 170 h 276"/>
              <a:gd name="T62" fmla="*/ 46 w 195"/>
              <a:gd name="T63" fmla="*/ 180 h 276"/>
              <a:gd name="T64" fmla="*/ 59 w 195"/>
              <a:gd name="T65" fmla="*/ 216 h 276"/>
              <a:gd name="T66" fmla="*/ 87 w 195"/>
              <a:gd name="T67" fmla="*/ 243 h 276"/>
              <a:gd name="T68" fmla="*/ 185 w 195"/>
              <a:gd name="T69" fmla="*/ 244 h 276"/>
              <a:gd name="T70" fmla="*/ 193 w 195"/>
              <a:gd name="T71" fmla="*/ 256 h 276"/>
              <a:gd name="T72" fmla="*/ 189 w 195"/>
              <a:gd name="T73" fmla="*/ 274 h 276"/>
              <a:gd name="T74" fmla="*/ 22 w 195"/>
              <a:gd name="T75" fmla="*/ 276 h 276"/>
              <a:gd name="T76" fmla="*/ 12 w 195"/>
              <a:gd name="T77" fmla="*/ 270 h 276"/>
              <a:gd name="T78" fmla="*/ 12 w 195"/>
              <a:gd name="T79" fmla="*/ 251 h 276"/>
              <a:gd name="T80" fmla="*/ 22 w 195"/>
              <a:gd name="T81" fmla="*/ 244 h 276"/>
              <a:gd name="T82" fmla="*/ 29 w 195"/>
              <a:gd name="T83" fmla="*/ 241 h 276"/>
              <a:gd name="T84" fmla="*/ 17 w 195"/>
              <a:gd name="T85" fmla="*/ 210 h 276"/>
              <a:gd name="T86" fmla="*/ 8 w 195"/>
              <a:gd name="T87" fmla="*/ 177 h 276"/>
              <a:gd name="T88" fmla="*/ 0 w 195"/>
              <a:gd name="T89" fmla="*/ 157 h 276"/>
              <a:gd name="T90" fmla="*/ 15 w 195"/>
              <a:gd name="T91" fmla="*/ 131 h 276"/>
              <a:gd name="T92" fmla="*/ 38 w 195"/>
              <a:gd name="T93" fmla="*/ 91 h 276"/>
              <a:gd name="T94" fmla="*/ 75 w 195"/>
              <a:gd name="T95" fmla="*/ 62 h 276"/>
              <a:gd name="T96" fmla="*/ 65 w 195"/>
              <a:gd name="T97" fmla="*/ 31 h 276"/>
              <a:gd name="T98" fmla="*/ 61 w 195"/>
              <a:gd name="T99" fmla="*/ 30 h 276"/>
              <a:gd name="T100" fmla="*/ 56 w 195"/>
              <a:gd name="T101" fmla="*/ 31 h 276"/>
              <a:gd name="T102" fmla="*/ 52 w 195"/>
              <a:gd name="T103" fmla="*/ 20 h 276"/>
              <a:gd name="T104" fmla="*/ 59 w 195"/>
              <a:gd name="T105" fmla="*/ 16 h 276"/>
              <a:gd name="T106" fmla="*/ 101 w 195"/>
              <a:gd name="T107"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5" h="276">
                <a:moveTo>
                  <a:pt x="187" y="160"/>
                </a:moveTo>
                <a:lnTo>
                  <a:pt x="189" y="161"/>
                </a:lnTo>
                <a:lnTo>
                  <a:pt x="190" y="163"/>
                </a:lnTo>
                <a:lnTo>
                  <a:pt x="193" y="165"/>
                </a:lnTo>
                <a:lnTo>
                  <a:pt x="195" y="172"/>
                </a:lnTo>
                <a:lnTo>
                  <a:pt x="195" y="174"/>
                </a:lnTo>
                <a:lnTo>
                  <a:pt x="195" y="177"/>
                </a:lnTo>
                <a:lnTo>
                  <a:pt x="193" y="178"/>
                </a:lnTo>
                <a:lnTo>
                  <a:pt x="192" y="180"/>
                </a:lnTo>
                <a:lnTo>
                  <a:pt x="110" y="212"/>
                </a:lnTo>
                <a:lnTo>
                  <a:pt x="107" y="212"/>
                </a:lnTo>
                <a:lnTo>
                  <a:pt x="105" y="212"/>
                </a:lnTo>
                <a:lnTo>
                  <a:pt x="103" y="211"/>
                </a:lnTo>
                <a:lnTo>
                  <a:pt x="101" y="209"/>
                </a:lnTo>
                <a:lnTo>
                  <a:pt x="98" y="202"/>
                </a:lnTo>
                <a:lnTo>
                  <a:pt x="98" y="200"/>
                </a:lnTo>
                <a:lnTo>
                  <a:pt x="98" y="197"/>
                </a:lnTo>
                <a:lnTo>
                  <a:pt x="101" y="195"/>
                </a:lnTo>
                <a:lnTo>
                  <a:pt x="102" y="193"/>
                </a:lnTo>
                <a:lnTo>
                  <a:pt x="184" y="161"/>
                </a:lnTo>
                <a:lnTo>
                  <a:pt x="187" y="160"/>
                </a:lnTo>
                <a:close/>
                <a:moveTo>
                  <a:pt x="27" y="145"/>
                </a:moveTo>
                <a:lnTo>
                  <a:pt x="23" y="145"/>
                </a:lnTo>
                <a:lnTo>
                  <a:pt x="20" y="147"/>
                </a:lnTo>
                <a:lnTo>
                  <a:pt x="17" y="150"/>
                </a:lnTo>
                <a:lnTo>
                  <a:pt x="15" y="154"/>
                </a:lnTo>
                <a:lnTo>
                  <a:pt x="15" y="157"/>
                </a:lnTo>
                <a:lnTo>
                  <a:pt x="15" y="161"/>
                </a:lnTo>
                <a:lnTo>
                  <a:pt x="17" y="165"/>
                </a:lnTo>
                <a:lnTo>
                  <a:pt x="20" y="168"/>
                </a:lnTo>
                <a:lnTo>
                  <a:pt x="23" y="169"/>
                </a:lnTo>
                <a:lnTo>
                  <a:pt x="27" y="170"/>
                </a:lnTo>
                <a:lnTo>
                  <a:pt x="32" y="169"/>
                </a:lnTo>
                <a:lnTo>
                  <a:pt x="35" y="168"/>
                </a:lnTo>
                <a:lnTo>
                  <a:pt x="37" y="165"/>
                </a:lnTo>
                <a:lnTo>
                  <a:pt x="40" y="161"/>
                </a:lnTo>
                <a:lnTo>
                  <a:pt x="40" y="157"/>
                </a:lnTo>
                <a:lnTo>
                  <a:pt x="40" y="154"/>
                </a:lnTo>
                <a:lnTo>
                  <a:pt x="37" y="150"/>
                </a:lnTo>
                <a:lnTo>
                  <a:pt x="35" y="147"/>
                </a:lnTo>
                <a:lnTo>
                  <a:pt x="32" y="145"/>
                </a:lnTo>
                <a:lnTo>
                  <a:pt x="27" y="145"/>
                </a:lnTo>
                <a:close/>
                <a:moveTo>
                  <a:pt x="101" y="0"/>
                </a:moveTo>
                <a:lnTo>
                  <a:pt x="102" y="0"/>
                </a:lnTo>
                <a:lnTo>
                  <a:pt x="102" y="2"/>
                </a:lnTo>
                <a:lnTo>
                  <a:pt x="106" y="9"/>
                </a:lnTo>
                <a:lnTo>
                  <a:pt x="106" y="11"/>
                </a:lnTo>
                <a:lnTo>
                  <a:pt x="105" y="12"/>
                </a:lnTo>
                <a:lnTo>
                  <a:pt x="103" y="13"/>
                </a:lnTo>
                <a:lnTo>
                  <a:pt x="101" y="14"/>
                </a:lnTo>
                <a:lnTo>
                  <a:pt x="100" y="14"/>
                </a:lnTo>
                <a:lnTo>
                  <a:pt x="100" y="16"/>
                </a:lnTo>
                <a:lnTo>
                  <a:pt x="100" y="18"/>
                </a:lnTo>
                <a:lnTo>
                  <a:pt x="151" y="146"/>
                </a:lnTo>
                <a:lnTo>
                  <a:pt x="151" y="147"/>
                </a:lnTo>
                <a:lnTo>
                  <a:pt x="149" y="149"/>
                </a:lnTo>
                <a:lnTo>
                  <a:pt x="148" y="149"/>
                </a:lnTo>
                <a:lnTo>
                  <a:pt x="148" y="150"/>
                </a:lnTo>
                <a:lnTo>
                  <a:pt x="147" y="150"/>
                </a:lnTo>
                <a:lnTo>
                  <a:pt x="147" y="151"/>
                </a:lnTo>
                <a:lnTo>
                  <a:pt x="147" y="152"/>
                </a:lnTo>
                <a:lnTo>
                  <a:pt x="148" y="157"/>
                </a:lnTo>
                <a:lnTo>
                  <a:pt x="148" y="160"/>
                </a:lnTo>
                <a:lnTo>
                  <a:pt x="148" y="163"/>
                </a:lnTo>
                <a:lnTo>
                  <a:pt x="147" y="164"/>
                </a:lnTo>
                <a:lnTo>
                  <a:pt x="144" y="166"/>
                </a:lnTo>
                <a:lnTo>
                  <a:pt x="134" y="169"/>
                </a:lnTo>
                <a:lnTo>
                  <a:pt x="132" y="170"/>
                </a:lnTo>
                <a:lnTo>
                  <a:pt x="129" y="169"/>
                </a:lnTo>
                <a:lnTo>
                  <a:pt x="128" y="168"/>
                </a:lnTo>
                <a:lnTo>
                  <a:pt x="125" y="165"/>
                </a:lnTo>
                <a:lnTo>
                  <a:pt x="124" y="161"/>
                </a:lnTo>
                <a:lnTo>
                  <a:pt x="124" y="161"/>
                </a:lnTo>
                <a:lnTo>
                  <a:pt x="123" y="160"/>
                </a:lnTo>
                <a:lnTo>
                  <a:pt x="120" y="160"/>
                </a:lnTo>
                <a:lnTo>
                  <a:pt x="120" y="160"/>
                </a:lnTo>
                <a:lnTo>
                  <a:pt x="119" y="161"/>
                </a:lnTo>
                <a:lnTo>
                  <a:pt x="118" y="160"/>
                </a:lnTo>
                <a:lnTo>
                  <a:pt x="116" y="159"/>
                </a:lnTo>
                <a:lnTo>
                  <a:pt x="93" y="100"/>
                </a:lnTo>
                <a:lnTo>
                  <a:pt x="91" y="97"/>
                </a:lnTo>
                <a:lnTo>
                  <a:pt x="89" y="96"/>
                </a:lnTo>
                <a:lnTo>
                  <a:pt x="87" y="96"/>
                </a:lnTo>
                <a:lnTo>
                  <a:pt x="84" y="97"/>
                </a:lnTo>
                <a:lnTo>
                  <a:pt x="70" y="108"/>
                </a:lnTo>
                <a:lnTo>
                  <a:pt x="60" y="120"/>
                </a:lnTo>
                <a:lnTo>
                  <a:pt x="52" y="136"/>
                </a:lnTo>
                <a:lnTo>
                  <a:pt x="51" y="140"/>
                </a:lnTo>
                <a:lnTo>
                  <a:pt x="52" y="145"/>
                </a:lnTo>
                <a:lnTo>
                  <a:pt x="55" y="151"/>
                </a:lnTo>
                <a:lnTo>
                  <a:pt x="55" y="157"/>
                </a:lnTo>
                <a:lnTo>
                  <a:pt x="55" y="164"/>
                </a:lnTo>
                <a:lnTo>
                  <a:pt x="52" y="170"/>
                </a:lnTo>
                <a:lnTo>
                  <a:pt x="49" y="175"/>
                </a:lnTo>
                <a:lnTo>
                  <a:pt x="47" y="178"/>
                </a:lnTo>
                <a:lnTo>
                  <a:pt x="46" y="180"/>
                </a:lnTo>
                <a:lnTo>
                  <a:pt x="46" y="184"/>
                </a:lnTo>
                <a:lnTo>
                  <a:pt x="51" y="201"/>
                </a:lnTo>
                <a:lnTo>
                  <a:pt x="59" y="216"/>
                </a:lnTo>
                <a:lnTo>
                  <a:pt x="69" y="230"/>
                </a:lnTo>
                <a:lnTo>
                  <a:pt x="83" y="242"/>
                </a:lnTo>
                <a:lnTo>
                  <a:pt x="87" y="243"/>
                </a:lnTo>
                <a:lnTo>
                  <a:pt x="89" y="244"/>
                </a:lnTo>
                <a:lnTo>
                  <a:pt x="181" y="244"/>
                </a:lnTo>
                <a:lnTo>
                  <a:pt x="185" y="244"/>
                </a:lnTo>
                <a:lnTo>
                  <a:pt x="189" y="247"/>
                </a:lnTo>
                <a:lnTo>
                  <a:pt x="192" y="251"/>
                </a:lnTo>
                <a:lnTo>
                  <a:pt x="193" y="256"/>
                </a:lnTo>
                <a:lnTo>
                  <a:pt x="193" y="265"/>
                </a:lnTo>
                <a:lnTo>
                  <a:pt x="192" y="270"/>
                </a:lnTo>
                <a:lnTo>
                  <a:pt x="189" y="274"/>
                </a:lnTo>
                <a:lnTo>
                  <a:pt x="185" y="276"/>
                </a:lnTo>
                <a:lnTo>
                  <a:pt x="181" y="276"/>
                </a:lnTo>
                <a:lnTo>
                  <a:pt x="22" y="276"/>
                </a:lnTo>
                <a:lnTo>
                  <a:pt x="18" y="276"/>
                </a:lnTo>
                <a:lnTo>
                  <a:pt x="14" y="274"/>
                </a:lnTo>
                <a:lnTo>
                  <a:pt x="12" y="270"/>
                </a:lnTo>
                <a:lnTo>
                  <a:pt x="10" y="265"/>
                </a:lnTo>
                <a:lnTo>
                  <a:pt x="10" y="256"/>
                </a:lnTo>
                <a:lnTo>
                  <a:pt x="12" y="251"/>
                </a:lnTo>
                <a:lnTo>
                  <a:pt x="14" y="247"/>
                </a:lnTo>
                <a:lnTo>
                  <a:pt x="18" y="244"/>
                </a:lnTo>
                <a:lnTo>
                  <a:pt x="22" y="244"/>
                </a:lnTo>
                <a:lnTo>
                  <a:pt x="24" y="244"/>
                </a:lnTo>
                <a:lnTo>
                  <a:pt x="27" y="243"/>
                </a:lnTo>
                <a:lnTo>
                  <a:pt x="29" y="241"/>
                </a:lnTo>
                <a:lnTo>
                  <a:pt x="29" y="238"/>
                </a:lnTo>
                <a:lnTo>
                  <a:pt x="28" y="235"/>
                </a:lnTo>
                <a:lnTo>
                  <a:pt x="17" y="210"/>
                </a:lnTo>
                <a:lnTo>
                  <a:pt x="10" y="183"/>
                </a:lnTo>
                <a:lnTo>
                  <a:pt x="9" y="179"/>
                </a:lnTo>
                <a:lnTo>
                  <a:pt x="8" y="177"/>
                </a:lnTo>
                <a:lnTo>
                  <a:pt x="4" y="170"/>
                </a:lnTo>
                <a:lnTo>
                  <a:pt x="0" y="164"/>
                </a:lnTo>
                <a:lnTo>
                  <a:pt x="0" y="157"/>
                </a:lnTo>
                <a:lnTo>
                  <a:pt x="3" y="143"/>
                </a:lnTo>
                <a:lnTo>
                  <a:pt x="13" y="133"/>
                </a:lnTo>
                <a:lnTo>
                  <a:pt x="15" y="131"/>
                </a:lnTo>
                <a:lnTo>
                  <a:pt x="17" y="128"/>
                </a:lnTo>
                <a:lnTo>
                  <a:pt x="27" y="109"/>
                </a:lnTo>
                <a:lnTo>
                  <a:pt x="38" y="91"/>
                </a:lnTo>
                <a:lnTo>
                  <a:pt x="54" y="76"/>
                </a:lnTo>
                <a:lnTo>
                  <a:pt x="73" y="63"/>
                </a:lnTo>
                <a:lnTo>
                  <a:pt x="75" y="62"/>
                </a:lnTo>
                <a:lnTo>
                  <a:pt x="75" y="59"/>
                </a:lnTo>
                <a:lnTo>
                  <a:pt x="75" y="57"/>
                </a:lnTo>
                <a:lnTo>
                  <a:pt x="65" y="31"/>
                </a:lnTo>
                <a:lnTo>
                  <a:pt x="65" y="30"/>
                </a:lnTo>
                <a:lnTo>
                  <a:pt x="64" y="30"/>
                </a:lnTo>
                <a:lnTo>
                  <a:pt x="61" y="30"/>
                </a:lnTo>
                <a:lnTo>
                  <a:pt x="59" y="31"/>
                </a:lnTo>
                <a:lnTo>
                  <a:pt x="58" y="31"/>
                </a:lnTo>
                <a:lnTo>
                  <a:pt x="56" y="31"/>
                </a:lnTo>
                <a:lnTo>
                  <a:pt x="55" y="30"/>
                </a:lnTo>
                <a:lnTo>
                  <a:pt x="52" y="22"/>
                </a:lnTo>
                <a:lnTo>
                  <a:pt x="52" y="20"/>
                </a:lnTo>
                <a:lnTo>
                  <a:pt x="52" y="18"/>
                </a:lnTo>
                <a:lnTo>
                  <a:pt x="54" y="18"/>
                </a:lnTo>
                <a:lnTo>
                  <a:pt x="59" y="16"/>
                </a:lnTo>
                <a:lnTo>
                  <a:pt x="93" y="2"/>
                </a:lnTo>
                <a:lnTo>
                  <a:pt x="98" y="0"/>
                </a:lnTo>
                <a:lnTo>
                  <a:pt x="101" y="0"/>
                </a:lnTo>
                <a:close/>
              </a:path>
            </a:pathLst>
          </a:custGeom>
          <a:solidFill>
            <a:srgbClr val="50609D"/>
          </a:solidFill>
          <a:ln w="0">
            <a:noFill/>
            <a:prstDash val="solid"/>
            <a:round/>
          </a:ln>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
        <p:nvSpPr>
          <p:cNvPr id="9" name="圆角右箭头 8"/>
          <p:cNvSpPr/>
          <p:nvPr/>
        </p:nvSpPr>
        <p:spPr>
          <a:xfrm rot="16200000">
            <a:off x="4622683" y="2819240"/>
            <a:ext cx="482600" cy="937847"/>
          </a:xfrm>
          <a:prstGeom prst="bentArrow">
            <a:avLst>
              <a:gd name="adj1" fmla="val 25000"/>
              <a:gd name="adj2" fmla="val 25000"/>
              <a:gd name="adj3" fmla="val 25000"/>
              <a:gd name="adj4" fmla="val 59539"/>
            </a:avLst>
          </a:prstGeom>
          <a:solidFill>
            <a:srgbClr val="506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黑体" panose="02010609060101010101" pitchFamily="49" charset="-122"/>
              <a:ea typeface="黑体" panose="02010609060101010101" pitchFamily="49" charset="-122"/>
            </a:endParaRPr>
          </a:p>
        </p:txBody>
      </p:sp>
      <p:sp>
        <p:nvSpPr>
          <p:cNvPr id="71" name="圆角右箭头 70"/>
          <p:cNvSpPr/>
          <p:nvPr/>
        </p:nvSpPr>
        <p:spPr>
          <a:xfrm rot="16200000" flipH="1">
            <a:off x="3713604" y="2596966"/>
            <a:ext cx="521898" cy="2716706"/>
          </a:xfrm>
          <a:prstGeom prst="bentArrow">
            <a:avLst>
              <a:gd name="adj1" fmla="val 25000"/>
              <a:gd name="adj2" fmla="val 25000"/>
              <a:gd name="adj3" fmla="val 25000"/>
              <a:gd name="adj4" fmla="val 59539"/>
            </a:avLst>
          </a:pr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黑体" panose="02010609060101010101" pitchFamily="49" charset="-122"/>
              <a:ea typeface="黑体" panose="02010609060101010101" pitchFamily="49" charset="-122"/>
            </a:endParaRPr>
          </a:p>
        </p:txBody>
      </p:sp>
      <p:sp>
        <p:nvSpPr>
          <p:cNvPr id="72" name="圆角右箭头 71"/>
          <p:cNvSpPr/>
          <p:nvPr/>
        </p:nvSpPr>
        <p:spPr>
          <a:xfrm rot="5400000" flipH="1">
            <a:off x="8400873" y="1877369"/>
            <a:ext cx="587484" cy="2716706"/>
          </a:xfrm>
          <a:prstGeom prst="bentArrow">
            <a:avLst>
              <a:gd name="adj1" fmla="val 25000"/>
              <a:gd name="adj2" fmla="val 25000"/>
              <a:gd name="adj3" fmla="val 25000"/>
              <a:gd name="adj4" fmla="val 59539"/>
            </a:avLst>
          </a:prstGeom>
          <a:solidFill>
            <a:srgbClr val="506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黑体" panose="02010609060101010101" pitchFamily="49" charset="-122"/>
              <a:ea typeface="黑体" panose="02010609060101010101" pitchFamily="49" charset="-122"/>
            </a:endParaRPr>
          </a:p>
        </p:txBody>
      </p:sp>
      <p:sp>
        <p:nvSpPr>
          <p:cNvPr id="76" name="圆角右箭头 75"/>
          <p:cNvSpPr/>
          <p:nvPr/>
        </p:nvSpPr>
        <p:spPr>
          <a:xfrm rot="5400000">
            <a:off x="7600716" y="3439919"/>
            <a:ext cx="482600" cy="937847"/>
          </a:xfrm>
          <a:prstGeom prst="bentArrow">
            <a:avLst>
              <a:gd name="adj1" fmla="val 25000"/>
              <a:gd name="adj2" fmla="val 25000"/>
              <a:gd name="adj3" fmla="val 25000"/>
              <a:gd name="adj4" fmla="val 59539"/>
            </a:avLst>
          </a:pr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1"/>
          <a:stretch>
            <a:fillRect/>
          </a:stretch>
        </p:blipFill>
        <p:spPr>
          <a:xfrm>
            <a:off x="592631" y="1459223"/>
            <a:ext cx="4733570" cy="3749362"/>
          </a:xfrm>
          <a:prstGeom prst="rect">
            <a:avLst/>
          </a:prstGeom>
        </p:spPr>
      </p:pic>
      <p:grpSp>
        <p:nvGrpSpPr>
          <p:cNvPr id="37" name="组合 36"/>
          <p:cNvGrpSpPr/>
          <p:nvPr/>
        </p:nvGrpSpPr>
        <p:grpSpPr>
          <a:xfrm>
            <a:off x="3827475" y="127264"/>
            <a:ext cx="5187923" cy="849842"/>
            <a:chOff x="2950456" y="901419"/>
            <a:chExt cx="8663303" cy="1240002"/>
          </a:xfrm>
        </p:grpSpPr>
        <p:grpSp>
          <p:nvGrpSpPr>
            <p:cNvPr id="38" name="组合 37"/>
            <p:cNvGrpSpPr/>
            <p:nvPr/>
          </p:nvGrpSpPr>
          <p:grpSpPr>
            <a:xfrm>
              <a:off x="2950456" y="901419"/>
              <a:ext cx="8663303" cy="1240002"/>
              <a:chOff x="2950456" y="901419"/>
              <a:chExt cx="8663303" cy="1240002"/>
            </a:xfrm>
          </p:grpSpPr>
          <p:sp>
            <p:nvSpPr>
              <p:cNvPr id="49" name="文本框 48"/>
              <p:cNvSpPr txBox="1"/>
              <p:nvPr/>
            </p:nvSpPr>
            <p:spPr>
              <a:xfrm>
                <a:off x="3616406" y="1256289"/>
                <a:ext cx="7185415" cy="583799"/>
              </a:xfrm>
              <a:prstGeom prst="rect">
                <a:avLst/>
              </a:prstGeom>
              <a:noFill/>
              <a:ln w="25400">
                <a:solidFill>
                  <a:srgbClr val="23A1B4"/>
                </a:solidFill>
              </a:ln>
            </p:spPr>
            <p:txBody>
              <a:bodyPr wrap="square" rtlCol="0">
                <a:spAutoFit/>
              </a:bodyPr>
              <a:lstStyle/>
              <a:p>
                <a:r>
                  <a:rPr lang="en-US" altLang="zh-CN" sz="2000" b="1" dirty="0">
                    <a:latin typeface="+mn-ea"/>
                  </a:rPr>
                  <a:t>Demonstration of project results</a:t>
                </a:r>
                <a:endParaRPr lang="zh-CN" altLang="en-US" sz="2000" b="1" dirty="0">
                  <a:latin typeface="+mn-ea"/>
                </a:endParaRPr>
              </a:p>
            </p:txBody>
          </p:sp>
          <p:sp>
            <p:nvSpPr>
              <p:cNvPr id="41" name="等腰三角形 40"/>
              <p:cNvSpPr/>
              <p:nvPr/>
            </p:nvSpPr>
            <p:spPr>
              <a:xfrm rot="18012400">
                <a:off x="2908377" y="943498"/>
                <a:ext cx="610154" cy="525996"/>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1800000">
                <a:off x="10979443" y="1594597"/>
                <a:ext cx="634316" cy="546824"/>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等腰三角形 45"/>
              <p:cNvSpPr/>
              <p:nvPr/>
            </p:nvSpPr>
            <p:spPr>
              <a:xfrm rot="2903538">
                <a:off x="2935882" y="1454456"/>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等腰三角形 38"/>
            <p:cNvSpPr/>
            <p:nvPr/>
          </p:nvSpPr>
          <p:spPr>
            <a:xfrm rot="12303713">
              <a:off x="10925345" y="1426370"/>
              <a:ext cx="369796" cy="318789"/>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2"/>
          <a:stretch>
            <a:fillRect/>
          </a:stretch>
        </p:blipFill>
        <p:spPr>
          <a:xfrm>
            <a:off x="7058459" y="1215720"/>
            <a:ext cx="4733570" cy="4033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flipH="1">
            <a:off x="0" y="-61382"/>
            <a:ext cx="9277350" cy="6919382"/>
            <a:chOff x="2914652" y="-61382"/>
            <a:chExt cx="9277350" cy="6919382"/>
          </a:xfrm>
        </p:grpSpPr>
        <p:pic>
          <p:nvPicPr>
            <p:cNvPr id="13" name="图片 12"/>
            <p:cNvPicPr>
              <a:picLocks noChangeAspect="1"/>
            </p:cNvPicPr>
            <p:nvPr/>
          </p:nvPicPr>
          <p:blipFill>
            <a:blip r:embed="rId1"/>
            <a:stretch>
              <a:fillRect/>
            </a:stretch>
          </p:blipFill>
          <p:spPr>
            <a:xfrm rot="5400000">
              <a:off x="5303311" y="-30691"/>
              <a:ext cx="6919381" cy="6858000"/>
            </a:xfrm>
            <a:prstGeom prst="rect">
              <a:avLst/>
            </a:prstGeom>
          </p:spPr>
        </p:pic>
        <p:sp>
          <p:nvSpPr>
            <p:cNvPr id="14" name="直角三角形 13"/>
            <p:cNvSpPr/>
            <p:nvPr/>
          </p:nvSpPr>
          <p:spPr>
            <a:xfrm rot="16200000">
              <a:off x="2700337" y="4224336"/>
              <a:ext cx="2847979" cy="2419349"/>
            </a:xfrm>
            <a:prstGeom prst="rtTriangle">
              <a:avLst/>
            </a:prstGeom>
            <a:solidFill>
              <a:srgbClr val="FA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4419167" y="1909263"/>
            <a:ext cx="6833719" cy="2870423"/>
            <a:chOff x="4419167" y="1909263"/>
            <a:chExt cx="6833719" cy="2870423"/>
          </a:xfrm>
        </p:grpSpPr>
        <p:grpSp>
          <p:nvGrpSpPr>
            <p:cNvPr id="15" name="组 8"/>
            <p:cNvGrpSpPr/>
            <p:nvPr/>
          </p:nvGrpSpPr>
          <p:grpSpPr>
            <a:xfrm>
              <a:off x="6304549" y="2514604"/>
              <a:ext cx="4329586" cy="1038313"/>
              <a:chOff x="3957557" y="1328691"/>
              <a:chExt cx="4329586" cy="1038313"/>
            </a:xfrm>
          </p:grpSpPr>
          <p:sp>
            <p:nvSpPr>
              <p:cNvPr id="16" name="矩形 15"/>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4101566" y="1328691"/>
                <a:ext cx="4041471" cy="1015663"/>
              </a:xfrm>
              <a:prstGeom prst="rect">
                <a:avLst/>
              </a:prstGeom>
              <a:noFill/>
              <a:ln w="25400">
                <a:solidFill>
                  <a:srgbClr val="23A1B4"/>
                </a:solidFill>
              </a:ln>
            </p:spPr>
            <p:txBody>
              <a:bodyPr wrap="square" rtlCol="0">
                <a:spAutoFit/>
              </a:bodyPr>
              <a:lstStyle/>
              <a:p>
                <a:pPr algn="ctr"/>
                <a:r>
                  <a:rPr kumimoji="1" lang="en-US" altLang="zh-CN" sz="6000" b="1" dirty="0">
                    <a:solidFill>
                      <a:srgbClr val="4B4A49"/>
                    </a:solidFill>
                    <a:latin typeface="黑体" panose="02010609060101010101" pitchFamily="49" charset="-122"/>
                    <a:ea typeface="黑体" panose="02010609060101010101" pitchFamily="49" charset="-122"/>
                  </a:rPr>
                  <a:t>PART 04</a:t>
                </a:r>
                <a:endParaRPr kumimoji="1" lang="zh-CN" altLang="en-US" sz="6000" b="1" dirty="0">
                  <a:solidFill>
                    <a:srgbClr val="4B4A49"/>
                  </a:solidFill>
                  <a:latin typeface="黑体" panose="02010609060101010101" pitchFamily="49" charset="-122"/>
                  <a:ea typeface="黑体" panose="02010609060101010101" pitchFamily="49" charset="-122"/>
                </a:endParaRPr>
              </a:p>
            </p:txBody>
          </p:sp>
        </p:grpSp>
        <p:sp>
          <p:nvSpPr>
            <p:cNvPr id="6" name="等腰三角形 5"/>
            <p:cNvSpPr/>
            <p:nvPr/>
          </p:nvSpPr>
          <p:spPr>
            <a:xfrm rot="18012400">
              <a:off x="6215501" y="2186383"/>
              <a:ext cx="610154" cy="525995"/>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800000">
              <a:off x="10015190" y="2687330"/>
              <a:ext cx="1237696" cy="1066980"/>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2903538">
              <a:off x="5891250" y="1943545"/>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2303713">
              <a:off x="10572710" y="3794487"/>
              <a:ext cx="610154" cy="525995"/>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4419167" y="3581587"/>
              <a:ext cx="6070862" cy="646331"/>
            </a:xfrm>
            <a:prstGeom prst="rect">
              <a:avLst/>
            </a:prstGeom>
            <a:noFill/>
            <a:ln w="12700">
              <a:noFill/>
            </a:ln>
          </p:spPr>
          <p:txBody>
            <a:bodyPr wrap="square" rtlCol="0">
              <a:spAutoFit/>
            </a:bodyPr>
            <a:lstStyle/>
            <a:p>
              <a:r>
                <a:rPr lang="en-US" altLang="zh-CN" sz="3600" dirty="0"/>
                <a:t>Deficiencies in the project</a:t>
              </a:r>
              <a:endParaRPr lang="zh-CN" altLang="en-US" sz="3600" dirty="0"/>
            </a:p>
          </p:txBody>
        </p:sp>
        <p:sp>
          <p:nvSpPr>
            <p:cNvPr id="33" name="文本框 32"/>
            <p:cNvSpPr txBox="1"/>
            <p:nvPr/>
          </p:nvSpPr>
          <p:spPr>
            <a:xfrm>
              <a:off x="8697498" y="4379576"/>
              <a:ext cx="1769091" cy="400110"/>
            </a:xfrm>
            <a:prstGeom prst="rect">
              <a:avLst/>
            </a:prstGeom>
            <a:noFill/>
          </p:spPr>
          <p:txBody>
            <a:bodyPr wrap="square" rtlCol="0">
              <a:spAutoFit/>
            </a:bodyPr>
            <a:lstStyle/>
            <a:p>
              <a:pPr algn="ctr"/>
              <a:r>
                <a:rPr lang="zh-CN" altLang="en-US" sz="2000" dirty="0">
                  <a:solidFill>
                    <a:srgbClr val="4B4A49"/>
                  </a:solidFill>
                  <a:latin typeface="黑体" panose="02010609060101010101" pitchFamily="49" charset="-122"/>
                  <a:ea typeface="黑体" panose="02010609060101010101" pitchFamily="49" charset="-122"/>
                </a:rPr>
                <a:t>项目存在不足</a:t>
              </a:r>
              <a:endParaRPr lang="zh-CN" altLang="en-US" sz="2000" dirty="0">
                <a:solidFill>
                  <a:srgbClr val="4B4A49"/>
                </a:solidFill>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trips(downRigh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1366818" y="1701800"/>
            <a:ext cx="4604882" cy="1206500"/>
            <a:chOff x="558800" y="1663700"/>
            <a:chExt cx="4604882" cy="1206500"/>
          </a:xfrm>
          <a:effectLst>
            <a:outerShdw blurRad="50800" dist="38100" dir="5400000" algn="t" rotWithShape="0">
              <a:prstClr val="black">
                <a:alpha val="40000"/>
              </a:prstClr>
            </a:outerShdw>
          </a:effectLst>
        </p:grpSpPr>
        <p:sp>
          <p:nvSpPr>
            <p:cNvPr id="3" name="圆角矩形 2"/>
            <p:cNvSpPr/>
            <p:nvPr/>
          </p:nvSpPr>
          <p:spPr>
            <a:xfrm>
              <a:off x="558800" y="1663700"/>
              <a:ext cx="4292600" cy="1206500"/>
            </a:xfrm>
            <a:prstGeom prst="roundRect">
              <a:avLst>
                <a:gd name="adj" fmla="val 14562"/>
              </a:avLst>
            </a:prstGeom>
            <a:solidFill>
              <a:srgbClr val="506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7" name="文本框 6"/>
            <p:cNvSpPr txBox="1"/>
            <p:nvPr/>
          </p:nvSpPr>
          <p:spPr>
            <a:xfrm>
              <a:off x="1587388" y="1715452"/>
              <a:ext cx="3576294" cy="9845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bg1"/>
                  </a:solidFill>
                  <a:latin typeface="黑体" panose="02010609060101010101" pitchFamily="49" charset="-122"/>
                  <a:ea typeface="黑体" panose="02010609060101010101" pitchFamily="49" charset="-122"/>
                  <a:cs typeface="微软雅黑" panose="020B0503020204020204" charset="-122"/>
                </a:rPr>
                <a:t>The interface is not beautiful enough</a:t>
              </a:r>
              <a:endParaRPr lang="zh-CN" altLang="en-US" sz="2400"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sp>
          <p:nvSpPr>
            <p:cNvPr id="9" name="矩形 8"/>
            <p:cNvSpPr/>
            <p:nvPr/>
          </p:nvSpPr>
          <p:spPr>
            <a:xfrm>
              <a:off x="700841" y="1759118"/>
              <a:ext cx="960519" cy="1015663"/>
            </a:xfrm>
            <a:prstGeom prst="rect">
              <a:avLst/>
            </a:prstGeom>
          </p:spPr>
          <p:txBody>
            <a:bodyPr wrap="none" anchor="ctr">
              <a:spAutoFit/>
            </a:bodyPr>
            <a:lstStyle/>
            <a:p>
              <a:pPr lvl="0" algn="ctr"/>
              <a:r>
                <a:rPr lang="en-US" altLang="zh-CN" sz="6000" b="1">
                  <a:solidFill>
                    <a:schemeClr val="bg1"/>
                  </a:solidFill>
                  <a:latin typeface="黑体" panose="02010609060101010101" pitchFamily="49" charset="-122"/>
                  <a:ea typeface="黑体" panose="02010609060101010101" pitchFamily="49" charset="-122"/>
                  <a:cs typeface="微软雅黑" panose="020B0503020204020204" charset="-122"/>
                </a:rPr>
                <a:t>01</a:t>
              </a:r>
              <a:endParaRPr lang="en-US" altLang="zh-CN" sz="6000" b="1"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grpSp>
      <p:grpSp>
        <p:nvGrpSpPr>
          <p:cNvPr id="10" name="组 9"/>
          <p:cNvGrpSpPr/>
          <p:nvPr/>
        </p:nvGrpSpPr>
        <p:grpSpPr>
          <a:xfrm>
            <a:off x="6614759" y="1701800"/>
            <a:ext cx="5300721" cy="1206500"/>
            <a:chOff x="558800" y="1663700"/>
            <a:chExt cx="4468635" cy="1206500"/>
          </a:xfrm>
          <a:effectLst>
            <a:outerShdw blurRad="50800" dist="38100" dir="5400000" algn="t" rotWithShape="0">
              <a:prstClr val="black">
                <a:alpha val="40000"/>
              </a:prstClr>
            </a:outerShdw>
          </a:effectLst>
        </p:grpSpPr>
        <p:sp>
          <p:nvSpPr>
            <p:cNvPr id="12" name="圆角矩形 11"/>
            <p:cNvSpPr/>
            <p:nvPr/>
          </p:nvSpPr>
          <p:spPr>
            <a:xfrm>
              <a:off x="558800" y="1663700"/>
              <a:ext cx="4292600" cy="1206500"/>
            </a:xfrm>
            <a:prstGeom prst="roundRect">
              <a:avLst>
                <a:gd name="adj" fmla="val 14562"/>
              </a:avLst>
            </a:pr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13" name="文本框 12"/>
            <p:cNvSpPr txBox="1"/>
            <p:nvPr/>
          </p:nvSpPr>
          <p:spPr>
            <a:xfrm>
              <a:off x="1582320" y="2036976"/>
              <a:ext cx="3445115" cy="5043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bg1"/>
                  </a:solidFill>
                  <a:latin typeface="黑体" panose="02010609060101010101" pitchFamily="49" charset="-122"/>
                  <a:ea typeface="黑体" panose="02010609060101010101" pitchFamily="49" charset="-122"/>
                  <a:cs typeface="微软雅黑" panose="020B0503020204020204" charset="-122"/>
                </a:rPr>
                <a:t>Not fully functional </a:t>
              </a:r>
              <a:r>
                <a:rPr lang="zh-CN" altLang="en-US" sz="1200" dirty="0">
                  <a:solidFill>
                    <a:schemeClr val="bg1"/>
                  </a:solidFill>
                  <a:latin typeface="黑体" panose="02010609060101010101" pitchFamily="49" charset="-122"/>
                  <a:ea typeface="黑体" panose="02010609060101010101" pitchFamily="49" charset="-122"/>
                  <a:cs typeface="微软雅黑" panose="020B0503020204020204" charset="-122"/>
                </a:rPr>
                <a:t>。</a:t>
              </a:r>
              <a:endParaRPr lang="zh-CN" altLang="en-US" sz="1200"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sp>
          <p:nvSpPr>
            <p:cNvPr id="14" name="矩形 13"/>
            <p:cNvSpPr/>
            <p:nvPr/>
          </p:nvSpPr>
          <p:spPr>
            <a:xfrm>
              <a:off x="700841" y="1759118"/>
              <a:ext cx="960519" cy="1015663"/>
            </a:xfrm>
            <a:prstGeom prst="rect">
              <a:avLst/>
            </a:prstGeom>
          </p:spPr>
          <p:txBody>
            <a:bodyPr wrap="none" anchor="ctr">
              <a:spAutoFit/>
            </a:bodyPr>
            <a:lstStyle/>
            <a:p>
              <a:pPr lvl="0" algn="ctr"/>
              <a:r>
                <a:rPr lang="en-US" altLang="zh-CN" sz="6000" b="1" dirty="0">
                  <a:solidFill>
                    <a:schemeClr val="bg1"/>
                  </a:solidFill>
                  <a:latin typeface="黑体" panose="02010609060101010101" pitchFamily="49" charset="-122"/>
                  <a:ea typeface="黑体" panose="02010609060101010101" pitchFamily="49" charset="-122"/>
                  <a:cs typeface="微软雅黑" panose="020B0503020204020204" charset="-122"/>
                </a:rPr>
                <a:t>02</a:t>
              </a:r>
              <a:endParaRPr lang="en-US" altLang="zh-CN" sz="6000" b="1"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grpSp>
      <p:grpSp>
        <p:nvGrpSpPr>
          <p:cNvPr id="27" name="组 26"/>
          <p:cNvGrpSpPr/>
          <p:nvPr/>
        </p:nvGrpSpPr>
        <p:grpSpPr>
          <a:xfrm>
            <a:off x="1366818" y="3105285"/>
            <a:ext cx="4292600" cy="1206500"/>
            <a:chOff x="558800" y="1663700"/>
            <a:chExt cx="4292600" cy="1206500"/>
          </a:xfrm>
          <a:effectLst>
            <a:outerShdw blurRad="50800" dist="38100" dir="5400000" algn="t" rotWithShape="0">
              <a:prstClr val="black">
                <a:alpha val="40000"/>
              </a:prstClr>
            </a:outerShdw>
          </a:effectLst>
        </p:grpSpPr>
        <p:sp>
          <p:nvSpPr>
            <p:cNvPr id="28" name="圆角矩形 27"/>
            <p:cNvSpPr/>
            <p:nvPr/>
          </p:nvSpPr>
          <p:spPr>
            <a:xfrm>
              <a:off x="558800" y="1663700"/>
              <a:ext cx="4292600" cy="1206500"/>
            </a:xfrm>
            <a:prstGeom prst="roundRect">
              <a:avLst>
                <a:gd name="adj" fmla="val 14562"/>
              </a:avLst>
            </a:prstGeom>
            <a:solidFill>
              <a:srgbClr val="506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29" name="文本框 28"/>
            <p:cNvSpPr txBox="1"/>
            <p:nvPr/>
          </p:nvSpPr>
          <p:spPr>
            <a:xfrm>
              <a:off x="1642707" y="1756732"/>
              <a:ext cx="3060699" cy="9845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bg1"/>
                  </a:solidFill>
                  <a:latin typeface="黑体" panose="02010609060101010101" pitchFamily="49" charset="-122"/>
                  <a:ea typeface="黑体" panose="02010609060101010101" pitchFamily="49" charset="-122"/>
                  <a:cs typeface="微软雅黑" panose="020B0503020204020204" charset="-122"/>
                </a:rPr>
                <a:t>The code is not concise enough </a:t>
              </a:r>
              <a:endParaRPr lang="zh-CN" altLang="en-US" sz="2400"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sp>
          <p:nvSpPr>
            <p:cNvPr id="30" name="矩形 29"/>
            <p:cNvSpPr/>
            <p:nvPr/>
          </p:nvSpPr>
          <p:spPr>
            <a:xfrm>
              <a:off x="700841" y="1759118"/>
              <a:ext cx="960520" cy="1015663"/>
            </a:xfrm>
            <a:prstGeom prst="rect">
              <a:avLst/>
            </a:prstGeom>
          </p:spPr>
          <p:txBody>
            <a:bodyPr wrap="none" anchor="ctr">
              <a:spAutoFit/>
            </a:bodyPr>
            <a:lstStyle/>
            <a:p>
              <a:pPr lvl="0" algn="ctr"/>
              <a:r>
                <a:rPr lang="en-US" altLang="zh-CN" sz="6000" b="1" dirty="0">
                  <a:solidFill>
                    <a:schemeClr val="bg1"/>
                  </a:solidFill>
                  <a:latin typeface="黑体" panose="02010609060101010101" pitchFamily="49" charset="-122"/>
                  <a:ea typeface="黑体" panose="02010609060101010101" pitchFamily="49" charset="-122"/>
                  <a:cs typeface="微软雅黑" panose="020B0503020204020204" charset="-122"/>
                </a:rPr>
                <a:t>03</a:t>
              </a:r>
              <a:endParaRPr lang="en-US" altLang="zh-CN" sz="6000" b="1"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grpSp>
      <p:grpSp>
        <p:nvGrpSpPr>
          <p:cNvPr id="31" name="组 30"/>
          <p:cNvGrpSpPr/>
          <p:nvPr/>
        </p:nvGrpSpPr>
        <p:grpSpPr>
          <a:xfrm>
            <a:off x="6694718" y="3152078"/>
            <a:ext cx="5494053" cy="1206500"/>
            <a:chOff x="638759" y="1710493"/>
            <a:chExt cx="4793739" cy="1206500"/>
          </a:xfrm>
          <a:effectLst>
            <a:outerShdw blurRad="50800" dist="38100" dir="5400000" algn="t" rotWithShape="0">
              <a:prstClr val="black">
                <a:alpha val="40000"/>
              </a:prstClr>
            </a:outerShdw>
          </a:effectLst>
        </p:grpSpPr>
        <p:sp>
          <p:nvSpPr>
            <p:cNvPr id="32" name="圆角矩形 31"/>
            <p:cNvSpPr/>
            <p:nvPr/>
          </p:nvSpPr>
          <p:spPr>
            <a:xfrm>
              <a:off x="638759" y="1710493"/>
              <a:ext cx="4292600" cy="1206500"/>
            </a:xfrm>
            <a:prstGeom prst="roundRect">
              <a:avLst>
                <a:gd name="adj" fmla="val 14562"/>
              </a:avLst>
            </a:prstGeom>
            <a:solidFill>
              <a:srgbClr val="4B4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33" name="文本框 32"/>
            <p:cNvSpPr txBox="1"/>
            <p:nvPr/>
          </p:nvSpPr>
          <p:spPr>
            <a:xfrm>
              <a:off x="1579503" y="1779898"/>
              <a:ext cx="3852995" cy="9845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bg1"/>
                  </a:solidFill>
                  <a:latin typeface="黑体" panose="02010609060101010101" pitchFamily="49" charset="-122"/>
                  <a:ea typeface="黑体" panose="02010609060101010101" pitchFamily="49" charset="-122"/>
                  <a:cs typeface="微软雅黑" panose="020B0503020204020204" charset="-122"/>
                </a:rPr>
                <a:t>No more time to do the administrator interface</a:t>
              </a:r>
              <a:endParaRPr lang="zh-CN" altLang="en-US" sz="2400"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sp>
          <p:nvSpPr>
            <p:cNvPr id="34" name="矩形 33"/>
            <p:cNvSpPr/>
            <p:nvPr/>
          </p:nvSpPr>
          <p:spPr>
            <a:xfrm>
              <a:off x="762059" y="1759118"/>
              <a:ext cx="838085" cy="1015663"/>
            </a:xfrm>
            <a:prstGeom prst="rect">
              <a:avLst/>
            </a:prstGeom>
          </p:spPr>
          <p:txBody>
            <a:bodyPr wrap="none" anchor="ctr">
              <a:spAutoFit/>
            </a:bodyPr>
            <a:lstStyle/>
            <a:p>
              <a:pPr lvl="0" algn="ctr"/>
              <a:r>
                <a:rPr lang="en-US" altLang="zh-CN" sz="6000" b="1" dirty="0">
                  <a:solidFill>
                    <a:schemeClr val="bg1"/>
                  </a:solidFill>
                  <a:latin typeface="黑体" panose="02010609060101010101" pitchFamily="49" charset="-122"/>
                  <a:ea typeface="黑体" panose="02010609060101010101" pitchFamily="49" charset="-122"/>
                  <a:cs typeface="微软雅黑" panose="020B0503020204020204" charset="-122"/>
                </a:rPr>
                <a:t>04</a:t>
              </a:r>
              <a:endParaRPr lang="en-US" altLang="zh-CN" sz="6000" b="1"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grpSp>
      <p:grpSp>
        <p:nvGrpSpPr>
          <p:cNvPr id="35" name="组 34"/>
          <p:cNvGrpSpPr/>
          <p:nvPr/>
        </p:nvGrpSpPr>
        <p:grpSpPr>
          <a:xfrm>
            <a:off x="1366818" y="4508770"/>
            <a:ext cx="4292600" cy="1206500"/>
            <a:chOff x="558800" y="1663700"/>
            <a:chExt cx="4292600" cy="1206500"/>
          </a:xfrm>
          <a:effectLst>
            <a:outerShdw blurRad="50800" dist="38100" dir="5400000" algn="t" rotWithShape="0">
              <a:prstClr val="black">
                <a:alpha val="40000"/>
              </a:prstClr>
            </a:outerShdw>
          </a:effectLst>
        </p:grpSpPr>
        <p:sp>
          <p:nvSpPr>
            <p:cNvPr id="36" name="圆角矩形 35"/>
            <p:cNvSpPr/>
            <p:nvPr/>
          </p:nvSpPr>
          <p:spPr>
            <a:xfrm>
              <a:off x="558800" y="1663700"/>
              <a:ext cx="4292600" cy="1206500"/>
            </a:xfrm>
            <a:prstGeom prst="roundRect">
              <a:avLst>
                <a:gd name="adj" fmla="val 14562"/>
              </a:avLst>
            </a:pr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37" name="文本框 36"/>
            <p:cNvSpPr txBox="1"/>
            <p:nvPr/>
          </p:nvSpPr>
          <p:spPr>
            <a:xfrm>
              <a:off x="1583615" y="1770325"/>
              <a:ext cx="3060699" cy="9845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bg1"/>
                  </a:solidFill>
                  <a:latin typeface="黑体" panose="02010609060101010101" pitchFamily="49" charset="-122"/>
                  <a:ea typeface="黑体" panose="02010609060101010101" pitchFamily="49" charset="-122"/>
                  <a:cs typeface="微软雅黑" panose="020B0503020204020204" charset="-122"/>
                </a:rPr>
                <a:t>We need to learn more knowledge</a:t>
              </a:r>
              <a:r>
                <a:rPr lang="en-US" altLang="zh-CN" sz="1200" dirty="0">
                  <a:solidFill>
                    <a:schemeClr val="bg1"/>
                  </a:solidFill>
                  <a:latin typeface="黑体" panose="02010609060101010101" pitchFamily="49" charset="-122"/>
                  <a:ea typeface="黑体" panose="02010609060101010101" pitchFamily="49" charset="-122"/>
                  <a:cs typeface="微软雅黑" panose="020B0503020204020204" charset="-122"/>
                </a:rPr>
                <a:t>.</a:t>
              </a:r>
              <a:endParaRPr lang="zh-CN" altLang="en-US" sz="1200"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sp>
          <p:nvSpPr>
            <p:cNvPr id="38" name="矩形 37"/>
            <p:cNvSpPr/>
            <p:nvPr/>
          </p:nvSpPr>
          <p:spPr>
            <a:xfrm>
              <a:off x="700841" y="1759118"/>
              <a:ext cx="960519" cy="1015663"/>
            </a:xfrm>
            <a:prstGeom prst="rect">
              <a:avLst/>
            </a:prstGeom>
          </p:spPr>
          <p:txBody>
            <a:bodyPr wrap="none" anchor="ctr">
              <a:spAutoFit/>
            </a:bodyPr>
            <a:lstStyle/>
            <a:p>
              <a:pPr lvl="0" algn="ctr"/>
              <a:r>
                <a:rPr lang="en-US" altLang="zh-CN" sz="6000" b="1" dirty="0">
                  <a:solidFill>
                    <a:schemeClr val="bg1"/>
                  </a:solidFill>
                  <a:latin typeface="黑体" panose="02010609060101010101" pitchFamily="49" charset="-122"/>
                  <a:ea typeface="黑体" panose="02010609060101010101" pitchFamily="49" charset="-122"/>
                  <a:cs typeface="微软雅黑" panose="020B0503020204020204" charset="-122"/>
                </a:rPr>
                <a:t>05</a:t>
              </a:r>
              <a:endParaRPr lang="en-US" altLang="zh-CN" sz="6000" b="1"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grpSp>
      <p:grpSp>
        <p:nvGrpSpPr>
          <p:cNvPr id="39" name="组 38"/>
          <p:cNvGrpSpPr/>
          <p:nvPr/>
        </p:nvGrpSpPr>
        <p:grpSpPr>
          <a:xfrm>
            <a:off x="6614759" y="4508770"/>
            <a:ext cx="4999662" cy="1206500"/>
            <a:chOff x="558800" y="1663700"/>
            <a:chExt cx="4292600" cy="1206500"/>
          </a:xfrm>
          <a:effectLst>
            <a:outerShdw blurRad="50800" dist="38100" dir="5400000" algn="t" rotWithShape="0">
              <a:prstClr val="black">
                <a:alpha val="40000"/>
              </a:prstClr>
            </a:outerShdw>
          </a:effectLst>
        </p:grpSpPr>
        <p:sp>
          <p:nvSpPr>
            <p:cNvPr id="40" name="圆角矩形 39"/>
            <p:cNvSpPr/>
            <p:nvPr/>
          </p:nvSpPr>
          <p:spPr>
            <a:xfrm>
              <a:off x="558800" y="1663700"/>
              <a:ext cx="4292600" cy="1206500"/>
            </a:xfrm>
            <a:prstGeom prst="roundRect">
              <a:avLst>
                <a:gd name="adj" fmla="val 14562"/>
              </a:avLst>
            </a:prstGeom>
            <a:solidFill>
              <a:srgbClr val="4B4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41" name="文本框 40"/>
            <p:cNvSpPr txBox="1"/>
            <p:nvPr/>
          </p:nvSpPr>
          <p:spPr>
            <a:xfrm>
              <a:off x="1612901" y="1860685"/>
              <a:ext cx="3060699" cy="9845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bg1"/>
                  </a:solidFill>
                  <a:latin typeface="黑体" panose="02010609060101010101" pitchFamily="49" charset="-122"/>
                  <a:ea typeface="黑体" panose="02010609060101010101" pitchFamily="49" charset="-122"/>
                  <a:cs typeface="微软雅黑" panose="020B0503020204020204" charset="-122"/>
                </a:rPr>
                <a:t>More creativity is needed</a:t>
              </a:r>
              <a:endParaRPr lang="zh-CN" altLang="en-US" sz="2400"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sp>
          <p:nvSpPr>
            <p:cNvPr id="42" name="矩形 41"/>
            <p:cNvSpPr/>
            <p:nvPr/>
          </p:nvSpPr>
          <p:spPr>
            <a:xfrm>
              <a:off x="700841" y="1759118"/>
              <a:ext cx="960519" cy="1015663"/>
            </a:xfrm>
            <a:prstGeom prst="rect">
              <a:avLst/>
            </a:prstGeom>
          </p:spPr>
          <p:txBody>
            <a:bodyPr wrap="none" anchor="ctr">
              <a:spAutoFit/>
            </a:bodyPr>
            <a:lstStyle/>
            <a:p>
              <a:pPr lvl="0" algn="ctr"/>
              <a:r>
                <a:rPr lang="en-US" altLang="zh-CN" sz="6000" b="1" dirty="0">
                  <a:solidFill>
                    <a:schemeClr val="bg1"/>
                  </a:solidFill>
                  <a:latin typeface="黑体" panose="02010609060101010101" pitchFamily="49" charset="-122"/>
                  <a:ea typeface="黑体" panose="02010609060101010101" pitchFamily="49" charset="-122"/>
                  <a:cs typeface="微软雅黑" panose="020B0503020204020204" charset="-122"/>
                </a:rPr>
                <a:t>06</a:t>
              </a:r>
              <a:endParaRPr lang="en-US" altLang="zh-CN" sz="6000" b="1"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grpSp>
      <p:sp>
        <p:nvSpPr>
          <p:cNvPr id="5" name="右箭头 4"/>
          <p:cNvSpPr/>
          <p:nvPr/>
        </p:nvSpPr>
        <p:spPr>
          <a:xfrm>
            <a:off x="5659418" y="2057400"/>
            <a:ext cx="955341" cy="419100"/>
          </a:xfrm>
          <a:prstGeom prst="rightArrow">
            <a:avLst/>
          </a:prstGeom>
          <a:solidFill>
            <a:srgbClr val="506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46" name="右箭头 45"/>
          <p:cNvSpPr/>
          <p:nvPr/>
        </p:nvSpPr>
        <p:spPr>
          <a:xfrm>
            <a:off x="5664402" y="3504184"/>
            <a:ext cx="955341" cy="419100"/>
          </a:xfrm>
          <a:prstGeom prst="rightArrow">
            <a:avLst/>
          </a:prstGeom>
          <a:solidFill>
            <a:srgbClr val="4B4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48" name="右箭头 47"/>
          <p:cNvSpPr/>
          <p:nvPr/>
        </p:nvSpPr>
        <p:spPr>
          <a:xfrm>
            <a:off x="5659418" y="4901962"/>
            <a:ext cx="955341" cy="419100"/>
          </a:xfrm>
          <a:prstGeom prst="rightArrow">
            <a:avLst/>
          </a:pr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grpSp>
        <p:nvGrpSpPr>
          <p:cNvPr id="56" name="组合 55"/>
          <p:cNvGrpSpPr/>
          <p:nvPr/>
        </p:nvGrpSpPr>
        <p:grpSpPr>
          <a:xfrm>
            <a:off x="3890169" y="321313"/>
            <a:ext cx="4411661" cy="750815"/>
            <a:chOff x="3851834" y="674372"/>
            <a:chExt cx="6437039" cy="1095513"/>
          </a:xfrm>
        </p:grpSpPr>
        <p:grpSp>
          <p:nvGrpSpPr>
            <p:cNvPr id="57" name="组合 56"/>
            <p:cNvGrpSpPr/>
            <p:nvPr/>
          </p:nvGrpSpPr>
          <p:grpSpPr>
            <a:xfrm>
              <a:off x="3851834" y="674372"/>
              <a:ext cx="6437039" cy="1095513"/>
              <a:chOff x="3851834" y="674372"/>
              <a:chExt cx="6437039" cy="1095513"/>
            </a:xfrm>
          </p:grpSpPr>
          <p:sp>
            <p:nvSpPr>
              <p:cNvPr id="59" name="文本框 58"/>
              <p:cNvSpPr txBox="1"/>
              <p:nvPr/>
            </p:nvSpPr>
            <p:spPr>
              <a:xfrm>
                <a:off x="4364651" y="1031499"/>
                <a:ext cx="5218158" cy="583800"/>
              </a:xfrm>
              <a:prstGeom prst="rect">
                <a:avLst/>
              </a:prstGeom>
              <a:noFill/>
              <a:ln w="25400">
                <a:solidFill>
                  <a:srgbClr val="23A1B4"/>
                </a:solidFill>
              </a:ln>
            </p:spPr>
            <p:txBody>
              <a:bodyPr wrap="square" rtlCol="0">
                <a:spAutoFit/>
              </a:bodyPr>
              <a:lstStyle/>
              <a:p>
                <a:r>
                  <a:rPr lang="en-US" altLang="zh-CN" sz="2000" dirty="0"/>
                  <a:t>Deficiencies in the project</a:t>
                </a:r>
                <a:endParaRPr lang="zh-CN" altLang="en-US" sz="2000" dirty="0"/>
              </a:p>
            </p:txBody>
          </p:sp>
          <p:sp>
            <p:nvSpPr>
              <p:cNvPr id="60" name="等腰三角形 59"/>
              <p:cNvSpPr/>
              <p:nvPr/>
            </p:nvSpPr>
            <p:spPr>
              <a:xfrm rot="18012400">
                <a:off x="3860826" y="716451"/>
                <a:ext cx="610154" cy="525996"/>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等腰三角形 60"/>
              <p:cNvSpPr/>
              <p:nvPr/>
            </p:nvSpPr>
            <p:spPr>
              <a:xfrm rot="1800000">
                <a:off x="9654557" y="1211154"/>
                <a:ext cx="634316" cy="558731"/>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2" name="等腰三角形 61"/>
              <p:cNvSpPr/>
              <p:nvPr/>
            </p:nvSpPr>
            <p:spPr>
              <a:xfrm rot="2903538">
                <a:off x="3817552" y="1058249"/>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8" name="等腰三角形 57"/>
            <p:cNvSpPr/>
            <p:nvPr/>
          </p:nvSpPr>
          <p:spPr>
            <a:xfrm rot="12303713">
              <a:off x="9742428" y="980358"/>
              <a:ext cx="369795" cy="318789"/>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4291009" y="414012"/>
            <a:ext cx="3651131" cy="1264513"/>
            <a:chOff x="3921244" y="480687"/>
            <a:chExt cx="5327354" cy="1845047"/>
          </a:xfrm>
        </p:grpSpPr>
        <p:grpSp>
          <p:nvGrpSpPr>
            <p:cNvPr id="2" name="组合 1"/>
            <p:cNvGrpSpPr/>
            <p:nvPr/>
          </p:nvGrpSpPr>
          <p:grpSpPr>
            <a:xfrm>
              <a:off x="3921244" y="480687"/>
              <a:ext cx="5327354" cy="1845047"/>
              <a:chOff x="3921244" y="480687"/>
              <a:chExt cx="5327354" cy="1845047"/>
            </a:xfrm>
          </p:grpSpPr>
          <p:grpSp>
            <p:nvGrpSpPr>
              <p:cNvPr id="28" name="组 8"/>
              <p:cNvGrpSpPr/>
              <p:nvPr/>
            </p:nvGrpSpPr>
            <p:grpSpPr>
              <a:xfrm>
                <a:off x="4300261" y="1086028"/>
                <a:ext cx="4329586" cy="1038313"/>
                <a:chOff x="3957557" y="1328691"/>
                <a:chExt cx="4329586" cy="1038313"/>
              </a:xfrm>
            </p:grpSpPr>
            <p:sp>
              <p:nvSpPr>
                <p:cNvPr id="29" name="矩形 28"/>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p:cNvSpPr txBox="1"/>
                <p:nvPr/>
              </p:nvSpPr>
              <p:spPr>
                <a:xfrm>
                  <a:off x="4101566" y="1328691"/>
                  <a:ext cx="4041471" cy="853244"/>
                </a:xfrm>
                <a:prstGeom prst="rect">
                  <a:avLst/>
                </a:prstGeom>
                <a:noFill/>
                <a:ln w="25400">
                  <a:solidFill>
                    <a:srgbClr val="23A1B4"/>
                  </a:solidFill>
                </a:ln>
              </p:spPr>
              <p:txBody>
                <a:bodyPr wrap="square" rtlCol="0">
                  <a:spAutoFit/>
                </a:bodyPr>
                <a:lstStyle/>
                <a:p>
                  <a:pPr algn="ctr"/>
                  <a:r>
                    <a:rPr kumimoji="1" lang="en-US" altLang="zh-CN" sz="3200" b="1" dirty="0">
                      <a:solidFill>
                        <a:srgbClr val="4B4A49"/>
                      </a:solidFill>
                      <a:latin typeface="黑体" panose="02010609060101010101" pitchFamily="49" charset="-122"/>
                      <a:ea typeface="黑体" panose="02010609060101010101" pitchFamily="49" charset="-122"/>
                    </a:rPr>
                    <a:t>CONTENT</a:t>
                  </a:r>
                  <a:endParaRPr kumimoji="1" lang="zh-CN" altLang="en-US" sz="3200" b="1" dirty="0">
                    <a:solidFill>
                      <a:srgbClr val="4B4A49"/>
                    </a:solidFill>
                    <a:latin typeface="黑体" panose="02010609060101010101" pitchFamily="49" charset="-122"/>
                    <a:ea typeface="黑体" panose="02010609060101010101" pitchFamily="49" charset="-122"/>
                  </a:endParaRPr>
                </a:p>
              </p:txBody>
            </p:sp>
          </p:grpSp>
          <p:sp>
            <p:nvSpPr>
              <p:cNvPr id="31" name="等腰三角形 30"/>
              <p:cNvSpPr/>
              <p:nvPr/>
            </p:nvSpPr>
            <p:spPr>
              <a:xfrm rot="18012400">
                <a:off x="4211213" y="757807"/>
                <a:ext cx="610154" cy="525995"/>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1800000">
                <a:off x="8010902" y="1258754"/>
                <a:ext cx="1237696" cy="1066980"/>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等腰三角形 32"/>
              <p:cNvSpPr/>
              <p:nvPr/>
            </p:nvSpPr>
            <p:spPr>
              <a:xfrm rot="2903538">
                <a:off x="3886962" y="514969"/>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等腰三角形 33"/>
            <p:cNvSpPr/>
            <p:nvPr/>
          </p:nvSpPr>
          <p:spPr>
            <a:xfrm rot="12303713">
              <a:off x="8568422" y="1785425"/>
              <a:ext cx="610154" cy="525995"/>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8512934" y="3727590"/>
            <a:ext cx="4533901" cy="3381547"/>
            <a:chOff x="2914652" y="-61382"/>
            <a:chExt cx="9277350" cy="6919382"/>
          </a:xfrm>
        </p:grpSpPr>
        <p:pic>
          <p:nvPicPr>
            <p:cNvPr id="36" name="图片 35"/>
            <p:cNvPicPr>
              <a:picLocks noChangeAspect="1"/>
            </p:cNvPicPr>
            <p:nvPr/>
          </p:nvPicPr>
          <p:blipFill>
            <a:blip r:embed="rId1"/>
            <a:stretch>
              <a:fillRect/>
            </a:stretch>
          </p:blipFill>
          <p:spPr>
            <a:xfrm rot="5400000">
              <a:off x="5303311" y="-30691"/>
              <a:ext cx="6919381" cy="6858000"/>
            </a:xfrm>
            <a:prstGeom prst="rect">
              <a:avLst/>
            </a:prstGeom>
          </p:spPr>
        </p:pic>
        <p:sp>
          <p:nvSpPr>
            <p:cNvPr id="37" name="直角三角形 36"/>
            <p:cNvSpPr/>
            <p:nvPr/>
          </p:nvSpPr>
          <p:spPr>
            <a:xfrm rot="16200000">
              <a:off x="2700337" y="4224336"/>
              <a:ext cx="2847979" cy="2419349"/>
            </a:xfrm>
            <a:prstGeom prst="rtTriangle">
              <a:avLst/>
            </a:prstGeom>
            <a:solidFill>
              <a:srgbClr val="FA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p:cNvGrpSpPr/>
          <p:nvPr/>
        </p:nvGrpSpPr>
        <p:grpSpPr>
          <a:xfrm rot="7823000">
            <a:off x="-1164106" y="3357271"/>
            <a:ext cx="5526933" cy="4122186"/>
            <a:chOff x="2914652" y="-61382"/>
            <a:chExt cx="9277350" cy="6919382"/>
          </a:xfrm>
        </p:grpSpPr>
        <p:pic>
          <p:nvPicPr>
            <p:cNvPr id="39" name="图片 38"/>
            <p:cNvPicPr>
              <a:picLocks noChangeAspect="1"/>
            </p:cNvPicPr>
            <p:nvPr/>
          </p:nvPicPr>
          <p:blipFill>
            <a:blip r:embed="rId1"/>
            <a:stretch>
              <a:fillRect/>
            </a:stretch>
          </p:blipFill>
          <p:spPr>
            <a:xfrm rot="5400000">
              <a:off x="5303311" y="-30691"/>
              <a:ext cx="6919381" cy="6858000"/>
            </a:xfrm>
            <a:prstGeom prst="rect">
              <a:avLst/>
            </a:prstGeom>
          </p:spPr>
        </p:pic>
        <p:sp>
          <p:nvSpPr>
            <p:cNvPr id="40" name="直角三角形 39"/>
            <p:cNvSpPr/>
            <p:nvPr/>
          </p:nvSpPr>
          <p:spPr>
            <a:xfrm rot="16200000">
              <a:off x="2700337" y="4224336"/>
              <a:ext cx="2847979" cy="2419349"/>
            </a:xfrm>
            <a:prstGeom prst="rtTriangle">
              <a:avLst/>
            </a:prstGeom>
            <a:solidFill>
              <a:srgbClr val="FA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 name="组合 4"/>
          <p:cNvGrpSpPr/>
          <p:nvPr/>
        </p:nvGrpSpPr>
        <p:grpSpPr>
          <a:xfrm>
            <a:off x="1844521" y="2595674"/>
            <a:ext cx="4013355" cy="923731"/>
            <a:chOff x="2492221" y="2389670"/>
            <a:chExt cx="4013355" cy="923731"/>
          </a:xfrm>
        </p:grpSpPr>
        <p:grpSp>
          <p:nvGrpSpPr>
            <p:cNvPr id="4" name="组合 3"/>
            <p:cNvGrpSpPr/>
            <p:nvPr/>
          </p:nvGrpSpPr>
          <p:grpSpPr>
            <a:xfrm>
              <a:off x="2492221" y="2389670"/>
              <a:ext cx="1071527" cy="923731"/>
              <a:chOff x="2954551" y="2851535"/>
              <a:chExt cx="1071527" cy="923731"/>
            </a:xfrm>
          </p:grpSpPr>
          <p:sp>
            <p:nvSpPr>
              <p:cNvPr id="42" name="等腰三角形 41"/>
              <p:cNvSpPr/>
              <p:nvPr/>
            </p:nvSpPr>
            <p:spPr>
              <a:xfrm>
                <a:off x="3027985" y="2914840"/>
                <a:ext cx="924660" cy="797121"/>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等腰三角形 40"/>
              <p:cNvSpPr/>
              <p:nvPr/>
            </p:nvSpPr>
            <p:spPr>
              <a:xfrm rot="1800000">
                <a:off x="2954551" y="2851535"/>
                <a:ext cx="1071527" cy="923731"/>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4" name="文本框 43"/>
            <p:cNvSpPr txBox="1"/>
            <p:nvPr/>
          </p:nvSpPr>
          <p:spPr>
            <a:xfrm>
              <a:off x="3503196" y="2950394"/>
              <a:ext cx="3002380"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项目基本概述</a:t>
              </a:r>
              <a:endParaRPr lang="zh-CN" altLang="en-US" sz="1600" dirty="0">
                <a:latin typeface="黑体" panose="02010609060101010101" pitchFamily="49" charset="-122"/>
                <a:ea typeface="黑体" panose="02010609060101010101" pitchFamily="49" charset="-122"/>
              </a:endParaRPr>
            </a:p>
          </p:txBody>
        </p:sp>
        <p:sp>
          <p:nvSpPr>
            <p:cNvPr id="45" name="文本框 44"/>
            <p:cNvSpPr txBox="1"/>
            <p:nvPr/>
          </p:nvSpPr>
          <p:spPr>
            <a:xfrm>
              <a:off x="2650263" y="2641486"/>
              <a:ext cx="723757" cy="646331"/>
            </a:xfrm>
            <a:prstGeom prst="rect">
              <a:avLst/>
            </a:prstGeom>
            <a:noFill/>
            <a:ln w="12700">
              <a:noFill/>
            </a:ln>
          </p:spPr>
          <p:txBody>
            <a:bodyPr wrap="square" rtlCol="0">
              <a:spAutoFit/>
            </a:bodyPr>
            <a:lstStyle/>
            <a:p>
              <a:pPr algn="dist"/>
              <a:r>
                <a:rPr lang="en-US" altLang="zh-CN" sz="3600" dirty="0">
                  <a:solidFill>
                    <a:schemeClr val="bg1"/>
                  </a:solidFill>
                  <a:latin typeface="黑体" panose="02010609060101010101" pitchFamily="49" charset="-122"/>
                  <a:ea typeface="黑体" panose="02010609060101010101" pitchFamily="49" charset="-122"/>
                </a:rPr>
                <a:t>1</a:t>
              </a:r>
              <a:endParaRPr lang="zh-CN" altLang="en-US" sz="3600" dirty="0">
                <a:solidFill>
                  <a:schemeClr val="bg1"/>
                </a:solidFill>
                <a:latin typeface="黑体" panose="02010609060101010101" pitchFamily="49" charset="-122"/>
                <a:ea typeface="黑体" panose="02010609060101010101" pitchFamily="49" charset="-122"/>
              </a:endParaRPr>
            </a:p>
          </p:txBody>
        </p:sp>
      </p:grpSp>
      <p:grpSp>
        <p:nvGrpSpPr>
          <p:cNvPr id="46" name="组合 45"/>
          <p:cNvGrpSpPr/>
          <p:nvPr/>
        </p:nvGrpSpPr>
        <p:grpSpPr>
          <a:xfrm>
            <a:off x="1844521" y="4288629"/>
            <a:ext cx="4015187" cy="923731"/>
            <a:chOff x="2492221" y="2389670"/>
            <a:chExt cx="4015187" cy="923731"/>
          </a:xfrm>
        </p:grpSpPr>
        <p:grpSp>
          <p:nvGrpSpPr>
            <p:cNvPr id="47" name="组合 46"/>
            <p:cNvGrpSpPr/>
            <p:nvPr/>
          </p:nvGrpSpPr>
          <p:grpSpPr>
            <a:xfrm>
              <a:off x="2492221" y="2389670"/>
              <a:ext cx="1071527" cy="923731"/>
              <a:chOff x="2954551" y="2851535"/>
              <a:chExt cx="1071527" cy="923731"/>
            </a:xfrm>
          </p:grpSpPr>
          <p:sp>
            <p:nvSpPr>
              <p:cNvPr id="51" name="等腰三角形 50"/>
              <p:cNvSpPr/>
              <p:nvPr/>
            </p:nvSpPr>
            <p:spPr>
              <a:xfrm>
                <a:off x="3027985" y="2914840"/>
                <a:ext cx="924660" cy="797121"/>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rot="1800000">
                <a:off x="2954551" y="2851535"/>
                <a:ext cx="1071527" cy="923731"/>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8"/>
            <p:cNvSpPr txBox="1"/>
            <p:nvPr/>
          </p:nvSpPr>
          <p:spPr>
            <a:xfrm>
              <a:off x="3621323" y="2888587"/>
              <a:ext cx="2886085" cy="338554"/>
            </a:xfrm>
            <a:prstGeom prst="rect">
              <a:avLst/>
            </a:prstGeom>
            <a:noFill/>
          </p:spPr>
          <p:txBody>
            <a:bodyPr wrap="square" rtlCol="0">
              <a:spAutoFit/>
            </a:bodyPr>
            <a:lstStyle/>
            <a:p>
              <a:r>
                <a:rPr lang="zh-CN" altLang="en-US" sz="1600" dirty="0">
                  <a:solidFill>
                    <a:srgbClr val="4B4A49"/>
                  </a:solidFill>
                  <a:latin typeface="黑体" panose="02010609060101010101" pitchFamily="49" charset="-122"/>
                  <a:ea typeface="黑体" panose="02010609060101010101" pitchFamily="49" charset="-122"/>
                </a:rPr>
                <a:t>项目成果展示</a:t>
              </a:r>
              <a:endParaRPr lang="zh-CN" altLang="en-US" sz="1600" dirty="0">
                <a:solidFill>
                  <a:srgbClr val="4B4A49"/>
                </a:solidFill>
                <a:latin typeface="黑体" panose="02010609060101010101" pitchFamily="49" charset="-122"/>
                <a:ea typeface="黑体" panose="02010609060101010101" pitchFamily="49" charset="-122"/>
              </a:endParaRPr>
            </a:p>
          </p:txBody>
        </p:sp>
        <p:sp>
          <p:nvSpPr>
            <p:cNvPr id="50" name="文本框 49"/>
            <p:cNvSpPr txBox="1"/>
            <p:nvPr/>
          </p:nvSpPr>
          <p:spPr>
            <a:xfrm>
              <a:off x="2650263" y="2641486"/>
              <a:ext cx="723757" cy="646331"/>
            </a:xfrm>
            <a:prstGeom prst="rect">
              <a:avLst/>
            </a:prstGeom>
            <a:noFill/>
            <a:ln w="12700">
              <a:noFill/>
            </a:ln>
          </p:spPr>
          <p:txBody>
            <a:bodyPr wrap="square" rtlCol="0">
              <a:spAutoFit/>
            </a:bodyPr>
            <a:lstStyle/>
            <a:p>
              <a:pPr algn="dist"/>
              <a:r>
                <a:rPr lang="en-US" altLang="zh-CN" sz="3600" dirty="0">
                  <a:solidFill>
                    <a:schemeClr val="bg1"/>
                  </a:solidFill>
                  <a:latin typeface="黑体" panose="02010609060101010101" pitchFamily="49" charset="-122"/>
                  <a:ea typeface="黑体" panose="02010609060101010101" pitchFamily="49" charset="-122"/>
                </a:rPr>
                <a:t>3</a:t>
              </a:r>
              <a:endParaRPr lang="zh-CN" altLang="en-US" sz="3600" dirty="0">
                <a:solidFill>
                  <a:schemeClr val="bg1"/>
                </a:solidFill>
                <a:latin typeface="黑体" panose="02010609060101010101" pitchFamily="49" charset="-122"/>
                <a:ea typeface="黑体" panose="02010609060101010101" pitchFamily="49" charset="-122"/>
              </a:endParaRPr>
            </a:p>
          </p:txBody>
        </p:sp>
      </p:grpSp>
      <p:grpSp>
        <p:nvGrpSpPr>
          <p:cNvPr id="53" name="组合 52"/>
          <p:cNvGrpSpPr/>
          <p:nvPr/>
        </p:nvGrpSpPr>
        <p:grpSpPr>
          <a:xfrm>
            <a:off x="6269148" y="2565628"/>
            <a:ext cx="3922404" cy="923731"/>
            <a:chOff x="2492221" y="2389670"/>
            <a:chExt cx="3922404" cy="923731"/>
          </a:xfrm>
        </p:grpSpPr>
        <p:grpSp>
          <p:nvGrpSpPr>
            <p:cNvPr id="54" name="组合 53"/>
            <p:cNvGrpSpPr/>
            <p:nvPr/>
          </p:nvGrpSpPr>
          <p:grpSpPr>
            <a:xfrm>
              <a:off x="2492221" y="2389670"/>
              <a:ext cx="1071527" cy="923731"/>
              <a:chOff x="2954551" y="2851535"/>
              <a:chExt cx="1071527" cy="923731"/>
            </a:xfrm>
          </p:grpSpPr>
          <p:sp>
            <p:nvSpPr>
              <p:cNvPr id="58" name="等腰三角形 57"/>
              <p:cNvSpPr/>
              <p:nvPr/>
            </p:nvSpPr>
            <p:spPr>
              <a:xfrm>
                <a:off x="3027985" y="2914840"/>
                <a:ext cx="924660" cy="797121"/>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等腰三角形 58"/>
              <p:cNvSpPr/>
              <p:nvPr/>
            </p:nvSpPr>
            <p:spPr>
              <a:xfrm rot="1800000">
                <a:off x="2954551" y="2851535"/>
                <a:ext cx="1071527" cy="923731"/>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p:cNvSpPr txBox="1"/>
            <p:nvPr/>
          </p:nvSpPr>
          <p:spPr>
            <a:xfrm>
              <a:off x="3528540" y="2964651"/>
              <a:ext cx="2886085" cy="338554"/>
            </a:xfrm>
            <a:prstGeom prst="rect">
              <a:avLst/>
            </a:prstGeom>
            <a:noFill/>
          </p:spPr>
          <p:txBody>
            <a:bodyPr wrap="square" rtlCol="0">
              <a:spAutoFit/>
            </a:bodyPr>
            <a:lstStyle/>
            <a:p>
              <a:r>
                <a:rPr lang="zh-CN" altLang="en-US" sz="1600" dirty="0">
                  <a:solidFill>
                    <a:srgbClr val="4B4A49"/>
                  </a:solidFill>
                  <a:latin typeface="黑体" panose="02010609060101010101" pitchFamily="49" charset="-122"/>
                  <a:ea typeface="黑体" panose="02010609060101010101" pitchFamily="49" charset="-122"/>
                </a:rPr>
                <a:t>项目建设情况</a:t>
              </a:r>
              <a:endParaRPr lang="zh-CN" altLang="en-US" sz="1600" dirty="0">
                <a:solidFill>
                  <a:srgbClr val="4B4A49"/>
                </a:solidFill>
                <a:latin typeface="黑体" panose="02010609060101010101" pitchFamily="49" charset="-122"/>
                <a:ea typeface="黑体" panose="02010609060101010101" pitchFamily="49" charset="-122"/>
              </a:endParaRPr>
            </a:p>
          </p:txBody>
        </p:sp>
        <p:sp>
          <p:nvSpPr>
            <p:cNvPr id="57" name="文本框 56"/>
            <p:cNvSpPr txBox="1"/>
            <p:nvPr/>
          </p:nvSpPr>
          <p:spPr>
            <a:xfrm>
              <a:off x="2650263" y="2641486"/>
              <a:ext cx="723757" cy="646331"/>
            </a:xfrm>
            <a:prstGeom prst="rect">
              <a:avLst/>
            </a:prstGeom>
            <a:noFill/>
            <a:ln w="12700">
              <a:noFill/>
            </a:ln>
          </p:spPr>
          <p:txBody>
            <a:bodyPr wrap="square" rtlCol="0">
              <a:spAutoFit/>
            </a:bodyPr>
            <a:lstStyle/>
            <a:p>
              <a:pPr algn="dist"/>
              <a:r>
                <a:rPr lang="en-US" altLang="zh-CN" sz="3600" dirty="0">
                  <a:solidFill>
                    <a:schemeClr val="bg1"/>
                  </a:solidFill>
                  <a:latin typeface="黑体" panose="02010609060101010101" pitchFamily="49" charset="-122"/>
                  <a:ea typeface="黑体" panose="02010609060101010101" pitchFamily="49" charset="-122"/>
                </a:rPr>
                <a:t>2</a:t>
              </a:r>
              <a:endParaRPr lang="zh-CN" altLang="en-US" sz="3600" dirty="0">
                <a:solidFill>
                  <a:schemeClr val="bg1"/>
                </a:solidFill>
                <a:latin typeface="黑体" panose="02010609060101010101" pitchFamily="49" charset="-122"/>
                <a:ea typeface="黑体" panose="02010609060101010101" pitchFamily="49" charset="-122"/>
              </a:endParaRPr>
            </a:p>
          </p:txBody>
        </p:sp>
      </p:grpSp>
      <p:grpSp>
        <p:nvGrpSpPr>
          <p:cNvPr id="60" name="组合 59"/>
          <p:cNvGrpSpPr/>
          <p:nvPr/>
        </p:nvGrpSpPr>
        <p:grpSpPr>
          <a:xfrm>
            <a:off x="6269148" y="4288629"/>
            <a:ext cx="3968787" cy="923731"/>
            <a:chOff x="2492221" y="2389670"/>
            <a:chExt cx="3968787" cy="923731"/>
          </a:xfrm>
        </p:grpSpPr>
        <p:grpSp>
          <p:nvGrpSpPr>
            <p:cNvPr id="61" name="组合 60"/>
            <p:cNvGrpSpPr/>
            <p:nvPr/>
          </p:nvGrpSpPr>
          <p:grpSpPr>
            <a:xfrm>
              <a:off x="2492221" y="2389670"/>
              <a:ext cx="1071527" cy="923731"/>
              <a:chOff x="2954551" y="2851535"/>
              <a:chExt cx="1071527" cy="923731"/>
            </a:xfrm>
          </p:grpSpPr>
          <p:sp>
            <p:nvSpPr>
              <p:cNvPr id="65" name="等腰三角形 64"/>
              <p:cNvSpPr/>
              <p:nvPr/>
            </p:nvSpPr>
            <p:spPr>
              <a:xfrm>
                <a:off x="3027985" y="2914840"/>
                <a:ext cx="924660" cy="797121"/>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等腰三角形 65"/>
              <p:cNvSpPr/>
              <p:nvPr/>
            </p:nvSpPr>
            <p:spPr>
              <a:xfrm rot="1800000">
                <a:off x="2954551" y="2851535"/>
                <a:ext cx="1071527" cy="923731"/>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文本框 62"/>
            <p:cNvSpPr txBox="1"/>
            <p:nvPr/>
          </p:nvSpPr>
          <p:spPr>
            <a:xfrm>
              <a:off x="3574923" y="2950394"/>
              <a:ext cx="2886085" cy="338554"/>
            </a:xfrm>
            <a:prstGeom prst="rect">
              <a:avLst/>
            </a:prstGeom>
            <a:noFill/>
          </p:spPr>
          <p:txBody>
            <a:bodyPr wrap="square" rtlCol="0">
              <a:spAutoFit/>
            </a:bodyPr>
            <a:lstStyle/>
            <a:p>
              <a:r>
                <a:rPr lang="zh-CN" altLang="en-US" sz="1600" dirty="0">
                  <a:solidFill>
                    <a:srgbClr val="4B4A49"/>
                  </a:solidFill>
                  <a:latin typeface="黑体" panose="02010609060101010101" pitchFamily="49" charset="-122"/>
                  <a:ea typeface="黑体" panose="02010609060101010101" pitchFamily="49" charset="-122"/>
                </a:rPr>
                <a:t>项目存在不足</a:t>
              </a:r>
              <a:endParaRPr lang="zh-CN" altLang="en-US" sz="1600" dirty="0">
                <a:solidFill>
                  <a:srgbClr val="4B4A49"/>
                </a:solidFill>
                <a:latin typeface="黑体" panose="02010609060101010101" pitchFamily="49" charset="-122"/>
                <a:ea typeface="黑体" panose="02010609060101010101" pitchFamily="49" charset="-122"/>
              </a:endParaRPr>
            </a:p>
          </p:txBody>
        </p:sp>
        <p:sp>
          <p:nvSpPr>
            <p:cNvPr id="64" name="文本框 63"/>
            <p:cNvSpPr txBox="1"/>
            <p:nvPr/>
          </p:nvSpPr>
          <p:spPr>
            <a:xfrm>
              <a:off x="2650263" y="2641486"/>
              <a:ext cx="723757" cy="646331"/>
            </a:xfrm>
            <a:prstGeom prst="rect">
              <a:avLst/>
            </a:prstGeom>
            <a:noFill/>
            <a:ln w="12700">
              <a:noFill/>
            </a:ln>
          </p:spPr>
          <p:txBody>
            <a:bodyPr wrap="square" rtlCol="0">
              <a:spAutoFit/>
            </a:bodyPr>
            <a:lstStyle/>
            <a:p>
              <a:pPr algn="dist"/>
              <a:r>
                <a:rPr lang="en-US" altLang="zh-CN" sz="3600" dirty="0">
                  <a:solidFill>
                    <a:schemeClr val="bg1"/>
                  </a:solidFill>
                  <a:latin typeface="黑体" panose="02010609060101010101" pitchFamily="49" charset="-122"/>
                  <a:ea typeface="黑体" panose="02010609060101010101" pitchFamily="49" charset="-122"/>
                </a:rPr>
                <a:t>4</a:t>
              </a:r>
              <a:endParaRPr lang="zh-CN" altLang="en-US" sz="3600" dirty="0">
                <a:solidFill>
                  <a:schemeClr val="bg1"/>
                </a:solidFill>
                <a:latin typeface="黑体" panose="02010609060101010101" pitchFamily="49" charset="-122"/>
                <a:ea typeface="黑体" panose="02010609060101010101" pitchFamily="49" charset="-122"/>
              </a:endParaRPr>
            </a:p>
          </p:txBody>
        </p:sp>
      </p:grpSp>
      <p:sp>
        <p:nvSpPr>
          <p:cNvPr id="6" name="文本框 5"/>
          <p:cNvSpPr txBox="1"/>
          <p:nvPr/>
        </p:nvSpPr>
        <p:spPr>
          <a:xfrm>
            <a:off x="2703261" y="2638388"/>
            <a:ext cx="4125270" cy="400110"/>
          </a:xfrm>
          <a:prstGeom prst="rect">
            <a:avLst/>
          </a:prstGeom>
          <a:noFill/>
        </p:spPr>
        <p:txBody>
          <a:bodyPr wrap="square" rtlCol="0">
            <a:spAutoFit/>
          </a:bodyPr>
          <a:lstStyle/>
          <a:p>
            <a:r>
              <a:rPr lang="en-US" altLang="zh-CN" sz="2000" dirty="0"/>
              <a:t>Basic overview of the project</a:t>
            </a:r>
            <a:endParaRPr lang="zh-CN" altLang="en-US" sz="2000" dirty="0"/>
          </a:p>
        </p:txBody>
      </p:sp>
      <p:sp>
        <p:nvSpPr>
          <p:cNvPr id="7" name="文本框 6"/>
          <p:cNvSpPr txBox="1"/>
          <p:nvPr/>
        </p:nvSpPr>
        <p:spPr>
          <a:xfrm>
            <a:off x="7243925" y="2639522"/>
            <a:ext cx="3583010" cy="400110"/>
          </a:xfrm>
          <a:prstGeom prst="rect">
            <a:avLst/>
          </a:prstGeom>
          <a:noFill/>
        </p:spPr>
        <p:txBody>
          <a:bodyPr wrap="square" rtlCol="0">
            <a:spAutoFit/>
          </a:bodyPr>
          <a:lstStyle/>
          <a:p>
            <a:r>
              <a:rPr lang="en-US" altLang="zh-CN" sz="2000" dirty="0"/>
              <a:t>Project construction</a:t>
            </a:r>
            <a:endParaRPr lang="zh-CN" altLang="en-US" sz="2000" dirty="0"/>
          </a:p>
        </p:txBody>
      </p:sp>
      <p:sp>
        <p:nvSpPr>
          <p:cNvPr id="8" name="文本框 7"/>
          <p:cNvSpPr txBox="1"/>
          <p:nvPr/>
        </p:nvSpPr>
        <p:spPr>
          <a:xfrm>
            <a:off x="2589109" y="4293924"/>
            <a:ext cx="4741372" cy="400110"/>
          </a:xfrm>
          <a:prstGeom prst="rect">
            <a:avLst/>
          </a:prstGeom>
          <a:noFill/>
        </p:spPr>
        <p:txBody>
          <a:bodyPr wrap="square" rtlCol="0">
            <a:spAutoFit/>
          </a:bodyPr>
          <a:lstStyle/>
          <a:p>
            <a:r>
              <a:rPr lang="en-US" altLang="zh-CN" sz="2000" dirty="0"/>
              <a:t>Demonstration of project results</a:t>
            </a:r>
            <a:endParaRPr lang="zh-CN" altLang="en-US" sz="2000" dirty="0"/>
          </a:p>
        </p:txBody>
      </p:sp>
      <p:sp>
        <p:nvSpPr>
          <p:cNvPr id="9" name="文本框 8"/>
          <p:cNvSpPr txBox="1"/>
          <p:nvPr/>
        </p:nvSpPr>
        <p:spPr>
          <a:xfrm>
            <a:off x="7132509" y="4381162"/>
            <a:ext cx="3529205" cy="400110"/>
          </a:xfrm>
          <a:prstGeom prst="rect">
            <a:avLst/>
          </a:prstGeom>
          <a:noFill/>
        </p:spPr>
        <p:txBody>
          <a:bodyPr wrap="square" rtlCol="0">
            <a:spAutoFit/>
          </a:bodyPr>
          <a:lstStyle/>
          <a:p>
            <a:r>
              <a:rPr lang="en-US" altLang="zh-CN" sz="2000" dirty="0"/>
              <a:t>Deficiencies in the project</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par>
                          <p:cTn id="8" fill="hold">
                            <p:stCondLst>
                              <p:cond delay="500"/>
                            </p:stCondLst>
                            <p:childTnLst>
                              <p:par>
                                <p:cTn id="9" presetID="30"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800" decel="100000"/>
                                        <p:tgtEl>
                                          <p:spTgt spid="5"/>
                                        </p:tgtEl>
                                      </p:cBhvr>
                                    </p:animEffect>
                                    <p:anim calcmode="lin" valueType="num">
                                      <p:cBhvr>
                                        <p:cTn id="12" dur="800" decel="100000" fill="hold"/>
                                        <p:tgtEl>
                                          <p:spTgt spid="5"/>
                                        </p:tgtEl>
                                        <p:attrNameLst>
                                          <p:attrName>style.rotation</p:attrName>
                                        </p:attrNameLst>
                                      </p:cBhvr>
                                      <p:tavLst>
                                        <p:tav tm="0">
                                          <p:val>
                                            <p:fltVal val="-90"/>
                                          </p:val>
                                        </p:tav>
                                        <p:tav tm="100000">
                                          <p:val>
                                            <p:fltVal val="0"/>
                                          </p:val>
                                        </p:tav>
                                      </p:tavLst>
                                    </p:anim>
                                    <p:anim calcmode="lin" valueType="num">
                                      <p:cBhvr>
                                        <p:cTn id="13" dur="800" decel="100000" fill="hold"/>
                                        <p:tgtEl>
                                          <p:spTgt spid="5"/>
                                        </p:tgtEl>
                                        <p:attrNameLst>
                                          <p:attrName>ppt_x</p:attrName>
                                        </p:attrNameLst>
                                      </p:cBhvr>
                                      <p:tavLst>
                                        <p:tav tm="0">
                                          <p:val>
                                            <p:strVal val="#ppt_x+0.4"/>
                                          </p:val>
                                        </p:tav>
                                        <p:tav tm="100000">
                                          <p:val>
                                            <p:strVal val="#ppt_x-0.05"/>
                                          </p:val>
                                        </p:tav>
                                      </p:tavLst>
                                    </p:anim>
                                    <p:anim calcmode="lin" valueType="num">
                                      <p:cBhvr>
                                        <p:cTn id="14" dur="800" decel="100000" fill="hold"/>
                                        <p:tgtEl>
                                          <p:spTgt spid="5"/>
                                        </p:tgtEl>
                                        <p:attrNameLst>
                                          <p:attrName>ppt_y</p:attrName>
                                        </p:attrNameLst>
                                      </p:cBhvr>
                                      <p:tavLst>
                                        <p:tav tm="0">
                                          <p:val>
                                            <p:strVal val="#ppt_y-0.4"/>
                                          </p:val>
                                        </p:tav>
                                        <p:tav tm="100000">
                                          <p:val>
                                            <p:strVal val="#ppt_y+0.1"/>
                                          </p:val>
                                        </p:tav>
                                      </p:tavLst>
                                    </p:anim>
                                    <p:anim calcmode="lin" valueType="num">
                                      <p:cBhvr>
                                        <p:cTn id="15"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6"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par>
                                <p:cTn id="17" presetID="30"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800" decel="100000"/>
                                        <p:tgtEl>
                                          <p:spTgt spid="46"/>
                                        </p:tgtEl>
                                      </p:cBhvr>
                                    </p:animEffect>
                                    <p:anim calcmode="lin" valueType="num">
                                      <p:cBhvr>
                                        <p:cTn id="20" dur="800" decel="100000" fill="hold"/>
                                        <p:tgtEl>
                                          <p:spTgt spid="46"/>
                                        </p:tgtEl>
                                        <p:attrNameLst>
                                          <p:attrName>style.rotation</p:attrName>
                                        </p:attrNameLst>
                                      </p:cBhvr>
                                      <p:tavLst>
                                        <p:tav tm="0">
                                          <p:val>
                                            <p:fltVal val="-90"/>
                                          </p:val>
                                        </p:tav>
                                        <p:tav tm="100000">
                                          <p:val>
                                            <p:fltVal val="0"/>
                                          </p:val>
                                        </p:tav>
                                      </p:tavLst>
                                    </p:anim>
                                    <p:anim calcmode="lin" valueType="num">
                                      <p:cBhvr>
                                        <p:cTn id="21" dur="800" decel="100000" fill="hold"/>
                                        <p:tgtEl>
                                          <p:spTgt spid="46"/>
                                        </p:tgtEl>
                                        <p:attrNameLst>
                                          <p:attrName>ppt_x</p:attrName>
                                        </p:attrNameLst>
                                      </p:cBhvr>
                                      <p:tavLst>
                                        <p:tav tm="0">
                                          <p:val>
                                            <p:strVal val="#ppt_x+0.4"/>
                                          </p:val>
                                        </p:tav>
                                        <p:tav tm="100000">
                                          <p:val>
                                            <p:strVal val="#ppt_x-0.05"/>
                                          </p:val>
                                        </p:tav>
                                      </p:tavLst>
                                    </p:anim>
                                    <p:anim calcmode="lin" valueType="num">
                                      <p:cBhvr>
                                        <p:cTn id="22" dur="800" decel="100000" fill="hold"/>
                                        <p:tgtEl>
                                          <p:spTgt spid="46"/>
                                        </p:tgtEl>
                                        <p:attrNameLst>
                                          <p:attrName>ppt_y</p:attrName>
                                        </p:attrNameLst>
                                      </p:cBhvr>
                                      <p:tavLst>
                                        <p:tav tm="0">
                                          <p:val>
                                            <p:strVal val="#ppt_y-0.4"/>
                                          </p:val>
                                        </p:tav>
                                        <p:tav tm="100000">
                                          <p:val>
                                            <p:strVal val="#ppt_y+0.1"/>
                                          </p:val>
                                        </p:tav>
                                      </p:tavLst>
                                    </p:anim>
                                    <p:anim calcmode="lin" valueType="num">
                                      <p:cBhvr>
                                        <p:cTn id="23" dur="200" accel="100000" fill="hold">
                                          <p:stCondLst>
                                            <p:cond delay="800"/>
                                          </p:stCondLst>
                                        </p:cTn>
                                        <p:tgtEl>
                                          <p:spTgt spid="46"/>
                                        </p:tgtEl>
                                        <p:attrNameLst>
                                          <p:attrName>ppt_x</p:attrName>
                                        </p:attrNameLst>
                                      </p:cBhvr>
                                      <p:tavLst>
                                        <p:tav tm="0">
                                          <p:val>
                                            <p:strVal val="#ppt_x-0.05"/>
                                          </p:val>
                                        </p:tav>
                                        <p:tav tm="100000">
                                          <p:val>
                                            <p:strVal val="#ppt_x"/>
                                          </p:val>
                                        </p:tav>
                                      </p:tavLst>
                                    </p:anim>
                                    <p:anim calcmode="lin" valueType="num">
                                      <p:cBhvr>
                                        <p:cTn id="24" dur="200" accel="100000" fill="hold">
                                          <p:stCondLst>
                                            <p:cond delay="800"/>
                                          </p:stCondLst>
                                        </p:cTn>
                                        <p:tgtEl>
                                          <p:spTgt spid="46"/>
                                        </p:tgtEl>
                                        <p:attrNameLst>
                                          <p:attrName>ppt_y</p:attrName>
                                        </p:attrNameLst>
                                      </p:cBhvr>
                                      <p:tavLst>
                                        <p:tav tm="0">
                                          <p:val>
                                            <p:strVal val="#ppt_y+0.1"/>
                                          </p:val>
                                        </p:tav>
                                        <p:tav tm="100000">
                                          <p:val>
                                            <p:strVal val="#ppt_y"/>
                                          </p:val>
                                        </p:tav>
                                      </p:tavLst>
                                    </p:anim>
                                  </p:childTnLst>
                                </p:cTn>
                              </p:par>
                              <p:par>
                                <p:cTn id="25" presetID="30" presetClass="entr" presetSubtype="0" fill="hold" nodeType="withEffect">
                                  <p:stCondLst>
                                    <p:cond delay="0"/>
                                  </p:stCondLst>
                                  <p:childTnLst>
                                    <p:set>
                                      <p:cBhvr>
                                        <p:cTn id="26" dur="1" fill="hold">
                                          <p:stCondLst>
                                            <p:cond delay="0"/>
                                          </p:stCondLst>
                                        </p:cTn>
                                        <p:tgtEl>
                                          <p:spTgt spid="53"/>
                                        </p:tgtEl>
                                        <p:attrNameLst>
                                          <p:attrName>style.visibility</p:attrName>
                                        </p:attrNameLst>
                                      </p:cBhvr>
                                      <p:to>
                                        <p:strVal val="visible"/>
                                      </p:to>
                                    </p:set>
                                    <p:animEffect transition="in" filter="fade">
                                      <p:cBhvr>
                                        <p:cTn id="27" dur="800" decel="100000"/>
                                        <p:tgtEl>
                                          <p:spTgt spid="53"/>
                                        </p:tgtEl>
                                      </p:cBhvr>
                                    </p:animEffect>
                                    <p:anim calcmode="lin" valueType="num">
                                      <p:cBhvr>
                                        <p:cTn id="28" dur="800" decel="100000" fill="hold"/>
                                        <p:tgtEl>
                                          <p:spTgt spid="53"/>
                                        </p:tgtEl>
                                        <p:attrNameLst>
                                          <p:attrName>style.rotation</p:attrName>
                                        </p:attrNameLst>
                                      </p:cBhvr>
                                      <p:tavLst>
                                        <p:tav tm="0">
                                          <p:val>
                                            <p:fltVal val="-90"/>
                                          </p:val>
                                        </p:tav>
                                        <p:tav tm="100000">
                                          <p:val>
                                            <p:fltVal val="0"/>
                                          </p:val>
                                        </p:tav>
                                      </p:tavLst>
                                    </p:anim>
                                    <p:anim calcmode="lin" valueType="num">
                                      <p:cBhvr>
                                        <p:cTn id="29" dur="800" decel="100000" fill="hold"/>
                                        <p:tgtEl>
                                          <p:spTgt spid="53"/>
                                        </p:tgtEl>
                                        <p:attrNameLst>
                                          <p:attrName>ppt_x</p:attrName>
                                        </p:attrNameLst>
                                      </p:cBhvr>
                                      <p:tavLst>
                                        <p:tav tm="0">
                                          <p:val>
                                            <p:strVal val="#ppt_x+0.4"/>
                                          </p:val>
                                        </p:tav>
                                        <p:tav tm="100000">
                                          <p:val>
                                            <p:strVal val="#ppt_x-0.05"/>
                                          </p:val>
                                        </p:tav>
                                      </p:tavLst>
                                    </p:anim>
                                    <p:anim calcmode="lin" valueType="num">
                                      <p:cBhvr>
                                        <p:cTn id="30" dur="800" decel="100000" fill="hold"/>
                                        <p:tgtEl>
                                          <p:spTgt spid="53"/>
                                        </p:tgtEl>
                                        <p:attrNameLst>
                                          <p:attrName>ppt_y</p:attrName>
                                        </p:attrNameLst>
                                      </p:cBhvr>
                                      <p:tavLst>
                                        <p:tav tm="0">
                                          <p:val>
                                            <p:strVal val="#ppt_y-0.4"/>
                                          </p:val>
                                        </p:tav>
                                        <p:tav tm="100000">
                                          <p:val>
                                            <p:strVal val="#ppt_y+0.1"/>
                                          </p:val>
                                        </p:tav>
                                      </p:tavLst>
                                    </p:anim>
                                    <p:anim calcmode="lin" valueType="num">
                                      <p:cBhvr>
                                        <p:cTn id="31" dur="200" accel="100000" fill="hold">
                                          <p:stCondLst>
                                            <p:cond delay="800"/>
                                          </p:stCondLst>
                                        </p:cTn>
                                        <p:tgtEl>
                                          <p:spTgt spid="53"/>
                                        </p:tgtEl>
                                        <p:attrNameLst>
                                          <p:attrName>ppt_x</p:attrName>
                                        </p:attrNameLst>
                                      </p:cBhvr>
                                      <p:tavLst>
                                        <p:tav tm="0">
                                          <p:val>
                                            <p:strVal val="#ppt_x-0.05"/>
                                          </p:val>
                                        </p:tav>
                                        <p:tav tm="100000">
                                          <p:val>
                                            <p:strVal val="#ppt_x"/>
                                          </p:val>
                                        </p:tav>
                                      </p:tavLst>
                                    </p:anim>
                                    <p:anim calcmode="lin" valueType="num">
                                      <p:cBhvr>
                                        <p:cTn id="32" dur="200" accel="100000" fill="hold">
                                          <p:stCondLst>
                                            <p:cond delay="800"/>
                                          </p:stCondLst>
                                        </p:cTn>
                                        <p:tgtEl>
                                          <p:spTgt spid="53"/>
                                        </p:tgtEl>
                                        <p:attrNameLst>
                                          <p:attrName>ppt_y</p:attrName>
                                        </p:attrNameLst>
                                      </p:cBhvr>
                                      <p:tavLst>
                                        <p:tav tm="0">
                                          <p:val>
                                            <p:strVal val="#ppt_y+0.1"/>
                                          </p:val>
                                        </p:tav>
                                        <p:tav tm="100000">
                                          <p:val>
                                            <p:strVal val="#ppt_y"/>
                                          </p:val>
                                        </p:tav>
                                      </p:tavLst>
                                    </p:anim>
                                  </p:childTnLst>
                                </p:cTn>
                              </p:par>
                              <p:par>
                                <p:cTn id="33" presetID="30" presetClass="entr" presetSubtype="0" fill="hold" nodeType="withEffect">
                                  <p:stCondLst>
                                    <p:cond delay="0"/>
                                  </p:stCondLst>
                                  <p:childTnLst>
                                    <p:set>
                                      <p:cBhvr>
                                        <p:cTn id="34" dur="1" fill="hold">
                                          <p:stCondLst>
                                            <p:cond delay="0"/>
                                          </p:stCondLst>
                                        </p:cTn>
                                        <p:tgtEl>
                                          <p:spTgt spid="60"/>
                                        </p:tgtEl>
                                        <p:attrNameLst>
                                          <p:attrName>style.visibility</p:attrName>
                                        </p:attrNameLst>
                                      </p:cBhvr>
                                      <p:to>
                                        <p:strVal val="visible"/>
                                      </p:to>
                                    </p:set>
                                    <p:animEffect transition="in" filter="fade">
                                      <p:cBhvr>
                                        <p:cTn id="35" dur="800" decel="100000"/>
                                        <p:tgtEl>
                                          <p:spTgt spid="60"/>
                                        </p:tgtEl>
                                      </p:cBhvr>
                                    </p:animEffect>
                                    <p:anim calcmode="lin" valueType="num">
                                      <p:cBhvr>
                                        <p:cTn id="36" dur="800" decel="100000" fill="hold"/>
                                        <p:tgtEl>
                                          <p:spTgt spid="60"/>
                                        </p:tgtEl>
                                        <p:attrNameLst>
                                          <p:attrName>style.rotation</p:attrName>
                                        </p:attrNameLst>
                                      </p:cBhvr>
                                      <p:tavLst>
                                        <p:tav tm="0">
                                          <p:val>
                                            <p:fltVal val="-90"/>
                                          </p:val>
                                        </p:tav>
                                        <p:tav tm="100000">
                                          <p:val>
                                            <p:fltVal val="0"/>
                                          </p:val>
                                        </p:tav>
                                      </p:tavLst>
                                    </p:anim>
                                    <p:anim calcmode="lin" valueType="num">
                                      <p:cBhvr>
                                        <p:cTn id="37" dur="800" decel="100000" fill="hold"/>
                                        <p:tgtEl>
                                          <p:spTgt spid="60"/>
                                        </p:tgtEl>
                                        <p:attrNameLst>
                                          <p:attrName>ppt_x</p:attrName>
                                        </p:attrNameLst>
                                      </p:cBhvr>
                                      <p:tavLst>
                                        <p:tav tm="0">
                                          <p:val>
                                            <p:strVal val="#ppt_x+0.4"/>
                                          </p:val>
                                        </p:tav>
                                        <p:tav tm="100000">
                                          <p:val>
                                            <p:strVal val="#ppt_x-0.05"/>
                                          </p:val>
                                        </p:tav>
                                      </p:tavLst>
                                    </p:anim>
                                    <p:anim calcmode="lin" valueType="num">
                                      <p:cBhvr>
                                        <p:cTn id="38" dur="800" decel="100000" fill="hold"/>
                                        <p:tgtEl>
                                          <p:spTgt spid="60"/>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60"/>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60"/>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2914652" y="-61382"/>
            <a:ext cx="9277350" cy="6919382"/>
            <a:chOff x="2914652" y="-61382"/>
            <a:chExt cx="9277350" cy="6919382"/>
          </a:xfrm>
        </p:grpSpPr>
        <p:pic>
          <p:nvPicPr>
            <p:cNvPr id="21" name="图片 20"/>
            <p:cNvPicPr>
              <a:picLocks noChangeAspect="1"/>
            </p:cNvPicPr>
            <p:nvPr/>
          </p:nvPicPr>
          <p:blipFill>
            <a:blip r:embed="rId1"/>
            <a:stretch>
              <a:fillRect/>
            </a:stretch>
          </p:blipFill>
          <p:spPr>
            <a:xfrm rot="5400000">
              <a:off x="5303311" y="-30691"/>
              <a:ext cx="6919381" cy="6858000"/>
            </a:xfrm>
            <a:prstGeom prst="rect">
              <a:avLst/>
            </a:prstGeom>
          </p:spPr>
        </p:pic>
        <p:sp>
          <p:nvSpPr>
            <p:cNvPr id="23" name="直角三角形 22"/>
            <p:cNvSpPr/>
            <p:nvPr/>
          </p:nvSpPr>
          <p:spPr>
            <a:xfrm rot="16200000">
              <a:off x="2700337" y="4224336"/>
              <a:ext cx="2847979" cy="2419349"/>
            </a:xfrm>
            <a:prstGeom prst="rtTriangle">
              <a:avLst/>
            </a:prstGeom>
            <a:solidFill>
              <a:srgbClr val="FA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文本框 25"/>
          <p:cNvSpPr txBox="1"/>
          <p:nvPr/>
        </p:nvSpPr>
        <p:spPr>
          <a:xfrm>
            <a:off x="1239630" y="2685207"/>
            <a:ext cx="4878586" cy="1107996"/>
          </a:xfrm>
          <a:prstGeom prst="rect">
            <a:avLst/>
          </a:prstGeom>
          <a:noFill/>
        </p:spPr>
        <p:txBody>
          <a:bodyPr wrap="square" rtlCol="0">
            <a:spAutoFit/>
          </a:bodyPr>
          <a:lstStyle/>
          <a:p>
            <a:r>
              <a:rPr lang="en-US" altLang="zh-CN" sz="6600" i="1" spc="600" dirty="0">
                <a:solidFill>
                  <a:srgbClr val="4B4A49"/>
                </a:solidFill>
                <a:latin typeface="黑体" panose="02010609060101010101" pitchFamily="49" charset="-122"/>
                <a:ea typeface="黑体" panose="02010609060101010101" pitchFamily="49" charset="-122"/>
              </a:rPr>
              <a:t>Thank you</a:t>
            </a:r>
            <a:endParaRPr lang="zh-CN" altLang="en-US" sz="6600" i="1" spc="600" dirty="0">
              <a:solidFill>
                <a:srgbClr val="4B4A49"/>
              </a:solidFill>
              <a:latin typeface="黑体" panose="02010609060101010101" pitchFamily="49" charset="-122"/>
              <a:ea typeface="黑体" panose="02010609060101010101" pitchFamily="49" charset="-122"/>
            </a:endParaRPr>
          </a:p>
        </p:txBody>
      </p:sp>
      <p:sp>
        <p:nvSpPr>
          <p:cNvPr id="121" name="等腰三角形 120"/>
          <p:cNvSpPr/>
          <p:nvPr/>
        </p:nvSpPr>
        <p:spPr>
          <a:xfrm rot="17170258">
            <a:off x="771744" y="1192617"/>
            <a:ext cx="772718" cy="666136"/>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等腰三角形 129"/>
          <p:cNvSpPr/>
          <p:nvPr/>
        </p:nvSpPr>
        <p:spPr>
          <a:xfrm rot="17170258">
            <a:off x="752529" y="1651310"/>
            <a:ext cx="411762" cy="354967"/>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751867" y="5040143"/>
            <a:ext cx="4449451" cy="646331"/>
          </a:xfrm>
          <a:prstGeom prst="rect">
            <a:avLst/>
          </a:prstGeom>
          <a:noFill/>
        </p:spPr>
        <p:txBody>
          <a:bodyPr wrap="square" rtlCol="0">
            <a:spAutoFit/>
          </a:bodyPr>
          <a:lstStyle/>
          <a:p>
            <a:r>
              <a:rPr lang="en-US" altLang="zh-CN" sz="3600" dirty="0"/>
              <a:t>  </a:t>
            </a:r>
            <a:r>
              <a:rPr lang="en-US" altLang="zh-CN" sz="3600" b="1" dirty="0"/>
              <a:t>——  </a:t>
            </a:r>
            <a:r>
              <a:rPr lang="en-US" altLang="zh-CN" sz="3600" b="1" dirty="0" err="1"/>
              <a:t>SnowWhite</a:t>
            </a:r>
            <a:r>
              <a:rPr lang="en-US" altLang="zh-CN" sz="3600" b="1" dirty="0"/>
              <a:t>  </a:t>
            </a:r>
            <a:endParaRPr lang="zh-CN" altLang="en-US" sz="3600" b="1" dirty="0"/>
          </a:p>
        </p:txBody>
      </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800" decel="100000"/>
                                        <p:tgtEl>
                                          <p:spTgt spid="26"/>
                                        </p:tgtEl>
                                      </p:cBhvr>
                                    </p:animEffect>
                                    <p:anim calcmode="lin" valueType="num">
                                      <p:cBhvr>
                                        <p:cTn id="8" dur="800" decel="100000" fill="hold"/>
                                        <p:tgtEl>
                                          <p:spTgt spid="26"/>
                                        </p:tgtEl>
                                        <p:attrNameLst>
                                          <p:attrName>style.rotation</p:attrName>
                                        </p:attrNameLst>
                                      </p:cBhvr>
                                      <p:tavLst>
                                        <p:tav tm="0">
                                          <p:val>
                                            <p:fltVal val="-90"/>
                                          </p:val>
                                        </p:tav>
                                        <p:tav tm="100000">
                                          <p:val>
                                            <p:fltVal val="0"/>
                                          </p:val>
                                        </p:tav>
                                      </p:tavLst>
                                    </p:anim>
                                    <p:anim calcmode="lin" valueType="num">
                                      <p:cBhvr>
                                        <p:cTn id="9" dur="800" decel="100000" fill="hold"/>
                                        <p:tgtEl>
                                          <p:spTgt spid="26"/>
                                        </p:tgtEl>
                                        <p:attrNameLst>
                                          <p:attrName>ppt_x</p:attrName>
                                        </p:attrNameLst>
                                      </p:cBhvr>
                                      <p:tavLst>
                                        <p:tav tm="0">
                                          <p:val>
                                            <p:strVal val="#ppt_x+0.4"/>
                                          </p:val>
                                        </p:tav>
                                        <p:tav tm="100000">
                                          <p:val>
                                            <p:strVal val="#ppt_x-0.05"/>
                                          </p:val>
                                        </p:tav>
                                      </p:tavLst>
                                    </p:anim>
                                    <p:anim calcmode="lin" valueType="num">
                                      <p:cBhvr>
                                        <p:cTn id="10" dur="800" decel="100000" fill="hold"/>
                                        <p:tgtEl>
                                          <p:spTgt spid="26"/>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6"/>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flipH="1">
            <a:off x="0" y="-30691"/>
            <a:ext cx="9277350" cy="6919382"/>
            <a:chOff x="2914652" y="-61382"/>
            <a:chExt cx="9277350" cy="6919382"/>
          </a:xfrm>
        </p:grpSpPr>
        <p:pic>
          <p:nvPicPr>
            <p:cNvPr id="13" name="图片 12"/>
            <p:cNvPicPr>
              <a:picLocks noChangeAspect="1"/>
            </p:cNvPicPr>
            <p:nvPr/>
          </p:nvPicPr>
          <p:blipFill>
            <a:blip r:embed="rId1"/>
            <a:stretch>
              <a:fillRect/>
            </a:stretch>
          </p:blipFill>
          <p:spPr>
            <a:xfrm rot="5400000">
              <a:off x="5303311" y="-30691"/>
              <a:ext cx="6919381" cy="6858000"/>
            </a:xfrm>
            <a:prstGeom prst="rect">
              <a:avLst/>
            </a:prstGeom>
          </p:spPr>
        </p:pic>
        <p:sp>
          <p:nvSpPr>
            <p:cNvPr id="14" name="直角三角形 13"/>
            <p:cNvSpPr/>
            <p:nvPr/>
          </p:nvSpPr>
          <p:spPr>
            <a:xfrm rot="16200000">
              <a:off x="2700337" y="4224336"/>
              <a:ext cx="2847979" cy="2419349"/>
            </a:xfrm>
            <a:prstGeom prst="rtTriangle">
              <a:avLst/>
            </a:prstGeom>
            <a:solidFill>
              <a:srgbClr val="FA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3995763" y="1909263"/>
            <a:ext cx="7257123" cy="2858177"/>
            <a:chOff x="3995763" y="1909263"/>
            <a:chExt cx="7257123" cy="2858177"/>
          </a:xfrm>
        </p:grpSpPr>
        <p:grpSp>
          <p:nvGrpSpPr>
            <p:cNvPr id="15" name="组 8"/>
            <p:cNvGrpSpPr/>
            <p:nvPr/>
          </p:nvGrpSpPr>
          <p:grpSpPr>
            <a:xfrm>
              <a:off x="6304549" y="2514604"/>
              <a:ext cx="4329586" cy="1038313"/>
              <a:chOff x="3957557" y="1328691"/>
              <a:chExt cx="4329586" cy="1038313"/>
            </a:xfrm>
          </p:grpSpPr>
          <p:sp>
            <p:nvSpPr>
              <p:cNvPr id="16" name="矩形 15"/>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4101566" y="1328691"/>
                <a:ext cx="4041471" cy="1015663"/>
              </a:xfrm>
              <a:prstGeom prst="rect">
                <a:avLst/>
              </a:prstGeom>
              <a:noFill/>
              <a:ln w="25400">
                <a:solidFill>
                  <a:srgbClr val="23A1B4"/>
                </a:solidFill>
              </a:ln>
            </p:spPr>
            <p:txBody>
              <a:bodyPr wrap="square" rtlCol="0">
                <a:spAutoFit/>
              </a:bodyPr>
              <a:lstStyle/>
              <a:p>
                <a:pPr algn="ctr"/>
                <a:r>
                  <a:rPr kumimoji="1" lang="en-US" altLang="zh-CN" sz="6000" b="1" dirty="0">
                    <a:solidFill>
                      <a:srgbClr val="4B4A49"/>
                    </a:solidFill>
                    <a:latin typeface="黑体" panose="02010609060101010101" pitchFamily="49" charset="-122"/>
                    <a:ea typeface="黑体" panose="02010609060101010101" pitchFamily="49" charset="-122"/>
                  </a:rPr>
                  <a:t>PART 01</a:t>
                </a:r>
                <a:endParaRPr kumimoji="1" lang="zh-CN" altLang="en-US" sz="6000" b="1" dirty="0">
                  <a:solidFill>
                    <a:srgbClr val="4B4A49"/>
                  </a:solidFill>
                  <a:latin typeface="黑体" panose="02010609060101010101" pitchFamily="49" charset="-122"/>
                  <a:ea typeface="黑体" panose="02010609060101010101" pitchFamily="49" charset="-122"/>
                </a:endParaRPr>
              </a:p>
            </p:txBody>
          </p:sp>
        </p:grpSp>
        <p:sp>
          <p:nvSpPr>
            <p:cNvPr id="6" name="等腰三角形 5"/>
            <p:cNvSpPr/>
            <p:nvPr/>
          </p:nvSpPr>
          <p:spPr>
            <a:xfrm rot="18012400">
              <a:off x="6215501" y="2186383"/>
              <a:ext cx="610154" cy="525995"/>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800000">
              <a:off x="10015190" y="2687330"/>
              <a:ext cx="1237696" cy="1066980"/>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2903538">
              <a:off x="5891250" y="1943545"/>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2303713">
              <a:off x="10572710" y="3794487"/>
              <a:ext cx="610154" cy="525995"/>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3995763" y="3622773"/>
              <a:ext cx="7041822" cy="646331"/>
            </a:xfrm>
            <a:prstGeom prst="rect">
              <a:avLst/>
            </a:prstGeom>
            <a:noFill/>
            <a:ln w="12700">
              <a:noFill/>
            </a:ln>
          </p:spPr>
          <p:txBody>
            <a:bodyPr wrap="square" rtlCol="0">
              <a:spAutoFit/>
            </a:bodyPr>
            <a:lstStyle/>
            <a:p>
              <a:r>
                <a:rPr lang="en-US" altLang="zh-CN" sz="3600" b="1" dirty="0">
                  <a:latin typeface="+mn-ea"/>
                </a:rPr>
                <a:t>Basic overview of the project</a:t>
              </a:r>
              <a:endParaRPr lang="zh-CN" altLang="en-US" sz="3600" b="1" dirty="0">
                <a:latin typeface="+mn-ea"/>
              </a:endParaRPr>
            </a:p>
          </p:txBody>
        </p:sp>
        <p:sp>
          <p:nvSpPr>
            <p:cNvPr id="33" name="文本框 32"/>
            <p:cNvSpPr txBox="1"/>
            <p:nvPr/>
          </p:nvSpPr>
          <p:spPr>
            <a:xfrm>
              <a:off x="8891878" y="4367330"/>
              <a:ext cx="1985909" cy="400110"/>
            </a:xfrm>
            <a:prstGeom prst="rect">
              <a:avLst/>
            </a:prstGeom>
            <a:noFill/>
          </p:spPr>
          <p:txBody>
            <a:bodyPr wrap="square" rtlCol="0">
              <a:spAutoFit/>
            </a:bodyPr>
            <a:lstStyle/>
            <a:p>
              <a:pPr algn="ctr"/>
              <a:r>
                <a:rPr lang="zh-CN" altLang="en-US" sz="2000" dirty="0">
                  <a:solidFill>
                    <a:srgbClr val="4B4A49"/>
                  </a:solidFill>
                  <a:latin typeface="黑体" panose="02010609060101010101" pitchFamily="49" charset="-122"/>
                  <a:ea typeface="黑体" panose="02010609060101010101" pitchFamily="49" charset="-122"/>
                </a:rPr>
                <a:t>项目基本概述</a:t>
              </a:r>
              <a:endParaRPr lang="zh-CN" altLang="en-US" sz="2000" dirty="0">
                <a:solidFill>
                  <a:srgbClr val="4B4A49"/>
                </a:solidFill>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trips(downRigh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3">
                <a:lumMod val="75000"/>
              </a:schemeClr>
            </a:gs>
            <a:gs pos="100000">
              <a:schemeClr val="accent1">
                <a:lumMod val="45000"/>
                <a:lumOff val="55000"/>
              </a:schemeClr>
            </a:gs>
            <a:gs pos="81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2" name="任意形状 11"/>
          <p:cNvSpPr/>
          <p:nvPr/>
        </p:nvSpPr>
        <p:spPr>
          <a:xfrm flipH="1">
            <a:off x="7838185" y="1234880"/>
            <a:ext cx="3648443" cy="4637127"/>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chemeClr val="accent3">
              <a:lumMod val="7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13" name="文本框 12"/>
          <p:cNvSpPr txBox="1"/>
          <p:nvPr/>
        </p:nvSpPr>
        <p:spPr>
          <a:xfrm>
            <a:off x="9497664" y="2883248"/>
            <a:ext cx="3044407" cy="50436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bg1"/>
                </a:solidFill>
                <a:latin typeface="黑体" panose="02010609060101010101" pitchFamily="49" charset="-122"/>
                <a:ea typeface="黑体" panose="02010609060101010101" pitchFamily="49" charset="-122"/>
                <a:cs typeface="微软雅黑" panose="020B0503020204020204" charset="-122"/>
              </a:rPr>
              <a:t>MOVIE</a:t>
            </a:r>
            <a:endParaRPr lang="zh-CN" altLang="en-US" sz="2400"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sp>
        <p:nvSpPr>
          <p:cNvPr id="14" name="矩形 13"/>
          <p:cNvSpPr/>
          <p:nvPr/>
        </p:nvSpPr>
        <p:spPr>
          <a:xfrm>
            <a:off x="8748705" y="1601211"/>
            <a:ext cx="1217000" cy="779059"/>
          </a:xfrm>
          <a:prstGeom prst="rect">
            <a:avLst/>
          </a:prstGeom>
        </p:spPr>
        <p:txBody>
          <a:bodyPr wrap="none">
            <a:spAutoFit/>
          </a:bodyPr>
          <a:lstStyle/>
          <a:p>
            <a:pPr lvl="0">
              <a:lnSpc>
                <a:spcPct val="130000"/>
              </a:lnSpc>
            </a:pPr>
            <a:r>
              <a:rPr lang="en-US" altLang="zh-CN" sz="4000" b="1" dirty="0">
                <a:solidFill>
                  <a:schemeClr val="bg1"/>
                </a:solidFill>
                <a:latin typeface="黑体" panose="02010609060101010101" pitchFamily="49" charset="-122"/>
                <a:ea typeface="黑体" panose="02010609060101010101" pitchFamily="49" charset="-122"/>
                <a:cs typeface="微软雅黑" panose="020B0503020204020204" charset="-122"/>
              </a:rPr>
              <a:t>JAVA</a:t>
            </a:r>
            <a:endParaRPr lang="en-US" altLang="zh-CN" sz="4000" b="1"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grpSp>
        <p:nvGrpSpPr>
          <p:cNvPr id="9" name="组合 8"/>
          <p:cNvGrpSpPr/>
          <p:nvPr/>
        </p:nvGrpSpPr>
        <p:grpSpPr>
          <a:xfrm>
            <a:off x="3768471" y="167220"/>
            <a:ext cx="5006422" cy="721908"/>
            <a:chOff x="3271409" y="908056"/>
            <a:chExt cx="7304854" cy="1053335"/>
          </a:xfrm>
        </p:grpSpPr>
        <p:grpSp>
          <p:nvGrpSpPr>
            <p:cNvPr id="10" name="组合 9"/>
            <p:cNvGrpSpPr/>
            <p:nvPr/>
          </p:nvGrpSpPr>
          <p:grpSpPr>
            <a:xfrm>
              <a:off x="3271409" y="908056"/>
              <a:ext cx="7304854" cy="1053335"/>
              <a:chOff x="3271409" y="908056"/>
              <a:chExt cx="7304854" cy="1053335"/>
            </a:xfrm>
          </p:grpSpPr>
          <p:sp>
            <p:nvSpPr>
              <p:cNvPr id="22" name="文本框 21"/>
              <p:cNvSpPr txBox="1"/>
              <p:nvPr/>
            </p:nvSpPr>
            <p:spPr>
              <a:xfrm>
                <a:off x="3913762" y="1086028"/>
                <a:ext cx="5886214" cy="583800"/>
              </a:xfrm>
              <a:prstGeom prst="rect">
                <a:avLst/>
              </a:prstGeom>
              <a:noFill/>
              <a:ln w="25400">
                <a:solidFill>
                  <a:srgbClr val="23A1B4"/>
                </a:solidFill>
              </a:ln>
            </p:spPr>
            <p:txBody>
              <a:bodyPr wrap="square" rtlCol="0">
                <a:spAutoFit/>
              </a:bodyPr>
              <a:lstStyle/>
              <a:p>
                <a:pPr algn="dist"/>
                <a:r>
                  <a:rPr lang="en-US" altLang="zh-CN" sz="2000" dirty="0"/>
                  <a:t>Basic overview of the project</a:t>
                </a:r>
                <a:endParaRPr lang="zh-CN" altLang="en-US" sz="2000" dirty="0"/>
              </a:p>
            </p:txBody>
          </p:sp>
          <p:sp>
            <p:nvSpPr>
              <p:cNvPr id="16" name="等腰三角形 15"/>
              <p:cNvSpPr/>
              <p:nvPr/>
            </p:nvSpPr>
            <p:spPr>
              <a:xfrm rot="18012400">
                <a:off x="3229330" y="950135"/>
                <a:ext cx="610154" cy="525996"/>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1800000">
                <a:off x="9941947" y="1335694"/>
                <a:ext cx="634316" cy="546825"/>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2903538">
                <a:off x="3321738" y="1447094"/>
                <a:ext cx="497100" cy="531493"/>
              </a:xfrm>
              <a:prstGeom prst="triangle">
                <a:avLst>
                  <a:gd name="adj" fmla="val 80630"/>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等腰三角形 10"/>
            <p:cNvSpPr/>
            <p:nvPr/>
          </p:nvSpPr>
          <p:spPr>
            <a:xfrm rot="12303713">
              <a:off x="9865937" y="1266675"/>
              <a:ext cx="369795" cy="318790"/>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文本框 1"/>
          <p:cNvSpPr txBox="1"/>
          <p:nvPr/>
        </p:nvSpPr>
        <p:spPr>
          <a:xfrm>
            <a:off x="705373" y="2215299"/>
            <a:ext cx="6735534" cy="3046988"/>
          </a:xfrm>
          <a:prstGeom prst="rect">
            <a:avLst/>
          </a:prstGeom>
          <a:noFill/>
        </p:spPr>
        <p:txBody>
          <a:bodyPr wrap="square" rtlCol="0">
            <a:spAutoFit/>
          </a:bodyPr>
          <a:lstStyle/>
          <a:p>
            <a:r>
              <a:rPr lang="en-US" altLang="zh-CN" sz="2800" dirty="0"/>
              <a:t>This project mainly uses NetBeans IDE 8.2, Jdk1.8 and MySQL database to design. </a:t>
            </a:r>
            <a:endParaRPr lang="en-US" altLang="zh-CN" sz="2800" dirty="0"/>
          </a:p>
          <a:p>
            <a:endParaRPr lang="en-US" altLang="zh-CN" sz="2400" dirty="0"/>
          </a:p>
          <a:p>
            <a:r>
              <a:rPr lang="en-US" altLang="zh-CN" sz="2800" dirty="0"/>
              <a:t>The operation of ticket purchasing is simple and clear, and the interface design is beautiful and generous.</a:t>
            </a:r>
            <a:endParaRPr lang="zh-CN" altLang="en-US" sz="2800" dirty="0"/>
          </a:p>
        </p:txBody>
      </p:sp>
      <p:pic>
        <p:nvPicPr>
          <p:cNvPr id="4" name="图片 3"/>
          <p:cNvPicPr>
            <a:picLocks noChangeAspect="1"/>
          </p:cNvPicPr>
          <p:nvPr/>
        </p:nvPicPr>
        <p:blipFill>
          <a:blip r:embed="rId1"/>
          <a:stretch>
            <a:fillRect/>
          </a:stretch>
        </p:blipFill>
        <p:spPr>
          <a:xfrm>
            <a:off x="7838185" y="3572758"/>
            <a:ext cx="4353815" cy="32852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 name="图片 125"/>
          <p:cNvPicPr>
            <a:picLocks noChangeAspect="1"/>
          </p:cNvPicPr>
          <p:nvPr/>
        </p:nvPicPr>
        <p:blipFill>
          <a:blip r:embed="rId1"/>
          <a:stretch>
            <a:fillRect/>
          </a:stretch>
        </p:blipFill>
        <p:spPr>
          <a:xfrm>
            <a:off x="961292" y="2281592"/>
            <a:ext cx="4067908" cy="2711668"/>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9" name="文本框 158"/>
          <p:cNvSpPr txBox="1"/>
          <p:nvPr/>
        </p:nvSpPr>
        <p:spPr>
          <a:xfrm>
            <a:off x="5525895" y="2056215"/>
            <a:ext cx="5822043" cy="34163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400" b="1" dirty="0">
                <a:latin typeface="+mn-ea"/>
              </a:rPr>
              <a:t>In order to solve the problem of buying tickets, we can complete it through computer and Internet. This system is developed and designed according to this requirement. We develop a secure and stable online movie ticket booking system to meet the needs of users and provide users with convenient services.</a:t>
            </a:r>
            <a:endParaRPr lang="zh-CN" altLang="zh-CN" sz="2400" dirty="0">
              <a:latin typeface="+mn-ea"/>
            </a:endParaRPr>
          </a:p>
        </p:txBody>
      </p:sp>
      <p:sp>
        <p:nvSpPr>
          <p:cNvPr id="160" name="矩形 159"/>
          <p:cNvSpPr/>
          <p:nvPr/>
        </p:nvSpPr>
        <p:spPr>
          <a:xfrm>
            <a:off x="5643128" y="1363718"/>
            <a:ext cx="806631" cy="504369"/>
          </a:xfrm>
          <a:prstGeom prst="rect">
            <a:avLst/>
          </a:prstGeom>
          <a:solidFill>
            <a:srgbClr val="23A1B4"/>
          </a:solidFill>
          <a:ln w="38100">
            <a:solidFill>
              <a:schemeClr val="accent3">
                <a:lumMod val="60000"/>
                <a:lumOff val="40000"/>
              </a:schemeClr>
            </a:solidFill>
          </a:ln>
        </p:spPr>
        <p:txBody>
          <a:bodyPr wrap="none">
            <a:spAutoFit/>
          </a:bodyPr>
          <a:lstStyle/>
          <a:p>
            <a:pPr lvl="0">
              <a:lnSpc>
                <a:spcPct val="130000"/>
              </a:lnSpc>
            </a:pPr>
            <a:r>
              <a:rPr lang="en-US" altLang="zh-CN" sz="2400" b="1" dirty="0">
                <a:solidFill>
                  <a:schemeClr val="bg1"/>
                </a:solidFill>
                <a:latin typeface="黑体" panose="02010609060101010101" pitchFamily="49" charset="-122"/>
                <a:ea typeface="黑体" panose="02010609060101010101" pitchFamily="49" charset="-122"/>
                <a:cs typeface="微软雅黑" panose="020B0503020204020204" charset="-122"/>
              </a:rPr>
              <a:t>JAVA</a:t>
            </a:r>
            <a:endParaRPr lang="en-US" altLang="zh-CN" sz="2400" b="1"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grpSp>
        <p:nvGrpSpPr>
          <p:cNvPr id="19" name="组合 18"/>
          <p:cNvGrpSpPr/>
          <p:nvPr/>
        </p:nvGrpSpPr>
        <p:grpSpPr>
          <a:xfrm>
            <a:off x="3768471" y="167220"/>
            <a:ext cx="5006422" cy="833587"/>
            <a:chOff x="3271409" y="908056"/>
            <a:chExt cx="7304854" cy="1216285"/>
          </a:xfrm>
        </p:grpSpPr>
        <p:grpSp>
          <p:nvGrpSpPr>
            <p:cNvPr id="20" name="组合 19"/>
            <p:cNvGrpSpPr/>
            <p:nvPr/>
          </p:nvGrpSpPr>
          <p:grpSpPr>
            <a:xfrm>
              <a:off x="3271409" y="908056"/>
              <a:ext cx="7304854" cy="1216285"/>
              <a:chOff x="3271409" y="908056"/>
              <a:chExt cx="7304854" cy="1216285"/>
            </a:xfrm>
          </p:grpSpPr>
          <p:grpSp>
            <p:nvGrpSpPr>
              <p:cNvPr id="22" name="组 8"/>
              <p:cNvGrpSpPr/>
              <p:nvPr/>
            </p:nvGrpSpPr>
            <p:grpSpPr>
              <a:xfrm>
                <a:off x="3913762" y="1086028"/>
                <a:ext cx="5886213" cy="1038313"/>
                <a:chOff x="3571058" y="1328691"/>
                <a:chExt cx="5886213" cy="1038313"/>
              </a:xfrm>
            </p:grpSpPr>
            <p:sp>
              <p:nvSpPr>
                <p:cNvPr id="26" name="矩形 25"/>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p:cNvSpPr txBox="1"/>
                <p:nvPr/>
              </p:nvSpPr>
              <p:spPr>
                <a:xfrm>
                  <a:off x="3571058" y="1328691"/>
                  <a:ext cx="5886213" cy="1032875"/>
                </a:xfrm>
                <a:prstGeom prst="rect">
                  <a:avLst/>
                </a:prstGeom>
                <a:noFill/>
                <a:ln w="25400">
                  <a:solidFill>
                    <a:srgbClr val="23A1B4"/>
                  </a:solidFill>
                </a:ln>
              </p:spPr>
              <p:txBody>
                <a:bodyPr wrap="square" rtlCol="0">
                  <a:spAutoFit/>
                </a:bodyPr>
                <a:lstStyle/>
                <a:p>
                  <a:pPr algn="dist"/>
                  <a:r>
                    <a:rPr lang="en-US" altLang="zh-CN" sz="2000" dirty="0"/>
                    <a:t>Basic overview of the project</a:t>
                  </a:r>
                  <a:endParaRPr lang="zh-CN" altLang="en-US" sz="2000" dirty="0"/>
                </a:p>
                <a:p>
                  <a:pPr algn="dist"/>
                  <a:endParaRPr kumimoji="1" lang="zh-CN" altLang="en-US" sz="2000" dirty="0">
                    <a:solidFill>
                      <a:srgbClr val="4B4A49"/>
                    </a:solidFill>
                    <a:latin typeface="黑体" panose="02010609060101010101" pitchFamily="49" charset="-122"/>
                    <a:ea typeface="黑体" panose="02010609060101010101" pitchFamily="49" charset="-122"/>
                  </a:endParaRPr>
                </a:p>
              </p:txBody>
            </p:sp>
          </p:grpSp>
          <p:sp>
            <p:nvSpPr>
              <p:cNvPr id="23" name="等腰三角形 22"/>
              <p:cNvSpPr/>
              <p:nvPr/>
            </p:nvSpPr>
            <p:spPr>
              <a:xfrm rot="18012400">
                <a:off x="3229330" y="950135"/>
                <a:ext cx="610154" cy="525996"/>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1800000">
                <a:off x="9941947" y="1335694"/>
                <a:ext cx="634316" cy="546825"/>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2903538">
                <a:off x="3321738" y="1447094"/>
                <a:ext cx="497100" cy="531493"/>
              </a:xfrm>
              <a:prstGeom prst="triangle">
                <a:avLst>
                  <a:gd name="adj" fmla="val 80630"/>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等腰三角形 20"/>
            <p:cNvSpPr/>
            <p:nvPr/>
          </p:nvSpPr>
          <p:spPr>
            <a:xfrm rot="12303713">
              <a:off x="9865937" y="1266675"/>
              <a:ext cx="369795" cy="318790"/>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Freeform 381"/>
          <p:cNvSpPr>
            <a:spLocks noEditPoints="1"/>
          </p:cNvSpPr>
          <p:nvPr/>
        </p:nvSpPr>
        <p:spPr bwMode="auto">
          <a:xfrm>
            <a:off x="961292" y="260009"/>
            <a:ext cx="1144587" cy="1103709"/>
          </a:xfrm>
          <a:custGeom>
            <a:avLst/>
            <a:gdLst>
              <a:gd name="T0" fmla="*/ 138 w 280"/>
              <a:gd name="T1" fmla="*/ 237 h 270"/>
              <a:gd name="T2" fmla="*/ 165 w 280"/>
              <a:gd name="T3" fmla="*/ 210 h 270"/>
              <a:gd name="T4" fmla="*/ 73 w 280"/>
              <a:gd name="T5" fmla="*/ 210 h 270"/>
              <a:gd name="T6" fmla="*/ 61 w 280"/>
              <a:gd name="T7" fmla="*/ 237 h 270"/>
              <a:gd name="T8" fmla="*/ 133 w 280"/>
              <a:gd name="T9" fmla="*/ 243 h 270"/>
              <a:gd name="T10" fmla="*/ 101 w 280"/>
              <a:gd name="T11" fmla="*/ 207 h 270"/>
              <a:gd name="T12" fmla="*/ 181 w 280"/>
              <a:gd name="T13" fmla="*/ 207 h 270"/>
              <a:gd name="T14" fmla="*/ 147 w 280"/>
              <a:gd name="T15" fmla="*/ 242 h 270"/>
              <a:gd name="T16" fmla="*/ 202 w 280"/>
              <a:gd name="T17" fmla="*/ 253 h 270"/>
              <a:gd name="T18" fmla="*/ 202 w 280"/>
              <a:gd name="T19" fmla="*/ 219 h 270"/>
              <a:gd name="T20" fmla="*/ 222 w 280"/>
              <a:gd name="T21" fmla="*/ 200 h 270"/>
              <a:gd name="T22" fmla="*/ 64 w 280"/>
              <a:gd name="T23" fmla="*/ 166 h 270"/>
              <a:gd name="T24" fmla="*/ 79 w 280"/>
              <a:gd name="T25" fmla="*/ 197 h 270"/>
              <a:gd name="T26" fmla="*/ 71 w 280"/>
              <a:gd name="T27" fmla="*/ 156 h 270"/>
              <a:gd name="T28" fmla="*/ 184 w 280"/>
              <a:gd name="T29" fmla="*/ 196 h 270"/>
              <a:gd name="T30" fmla="*/ 221 w 280"/>
              <a:gd name="T31" fmla="*/ 191 h 270"/>
              <a:gd name="T32" fmla="*/ 230 w 280"/>
              <a:gd name="T33" fmla="*/ 100 h 270"/>
              <a:gd name="T34" fmla="*/ 214 w 280"/>
              <a:gd name="T35" fmla="*/ 148 h 270"/>
              <a:gd name="T36" fmla="*/ 248 w 280"/>
              <a:gd name="T37" fmla="*/ 177 h 270"/>
              <a:gd name="T38" fmla="*/ 231 w 280"/>
              <a:gd name="T39" fmla="*/ 101 h 270"/>
              <a:gd name="T40" fmla="*/ 14 w 280"/>
              <a:gd name="T41" fmla="*/ 137 h 270"/>
              <a:gd name="T42" fmla="*/ 38 w 280"/>
              <a:gd name="T43" fmla="*/ 171 h 270"/>
              <a:gd name="T44" fmla="*/ 61 w 280"/>
              <a:gd name="T45" fmla="*/ 156 h 270"/>
              <a:gd name="T46" fmla="*/ 51 w 280"/>
              <a:gd name="T47" fmla="*/ 101 h 270"/>
              <a:gd name="T48" fmla="*/ 179 w 280"/>
              <a:gd name="T49" fmla="*/ 133 h 270"/>
              <a:gd name="T50" fmla="*/ 111 w 280"/>
              <a:gd name="T51" fmla="*/ 160 h 270"/>
              <a:gd name="T52" fmla="*/ 139 w 280"/>
              <a:gd name="T53" fmla="*/ 94 h 270"/>
              <a:gd name="T54" fmla="*/ 208 w 280"/>
              <a:gd name="T55" fmla="*/ 133 h 270"/>
              <a:gd name="T56" fmla="*/ 221 w 280"/>
              <a:gd name="T57" fmla="*/ 97 h 270"/>
              <a:gd name="T58" fmla="*/ 60 w 280"/>
              <a:gd name="T59" fmla="*/ 96 h 270"/>
              <a:gd name="T60" fmla="*/ 69 w 280"/>
              <a:gd name="T61" fmla="*/ 133 h 270"/>
              <a:gd name="T62" fmla="*/ 93 w 280"/>
              <a:gd name="T63" fmla="*/ 87 h 270"/>
              <a:gd name="T64" fmla="*/ 87 w 280"/>
              <a:gd name="T65" fmla="*/ 114 h 270"/>
              <a:gd name="T66" fmla="*/ 105 w 280"/>
              <a:gd name="T67" fmla="*/ 201 h 270"/>
              <a:gd name="T68" fmla="*/ 174 w 280"/>
              <a:gd name="T69" fmla="*/ 201 h 270"/>
              <a:gd name="T70" fmla="*/ 191 w 280"/>
              <a:gd name="T71" fmla="*/ 114 h 270"/>
              <a:gd name="T72" fmla="*/ 139 w 280"/>
              <a:gd name="T73" fmla="*/ 50 h 270"/>
              <a:gd name="T74" fmla="*/ 116 w 280"/>
              <a:gd name="T75" fmla="*/ 78 h 270"/>
              <a:gd name="T76" fmla="*/ 142 w 280"/>
              <a:gd name="T77" fmla="*/ 50 h 270"/>
              <a:gd name="T78" fmla="*/ 147 w 280"/>
              <a:gd name="T79" fmla="*/ 46 h 270"/>
              <a:gd name="T80" fmla="*/ 181 w 280"/>
              <a:gd name="T81" fmla="*/ 81 h 270"/>
              <a:gd name="T82" fmla="*/ 222 w 280"/>
              <a:gd name="T83" fmla="*/ 71 h 270"/>
              <a:gd name="T84" fmla="*/ 200 w 280"/>
              <a:gd name="T85" fmla="*/ 50 h 270"/>
              <a:gd name="T86" fmla="*/ 97 w 280"/>
              <a:gd name="T87" fmla="*/ 30 h 270"/>
              <a:gd name="T88" fmla="*/ 57 w 280"/>
              <a:gd name="T89" fmla="*/ 87 h 270"/>
              <a:gd name="T90" fmla="*/ 103 w 280"/>
              <a:gd name="T91" fmla="*/ 78 h 270"/>
              <a:gd name="T92" fmla="*/ 131 w 280"/>
              <a:gd name="T93" fmla="*/ 42 h 270"/>
              <a:gd name="T94" fmla="*/ 222 w 280"/>
              <a:gd name="T95" fmla="*/ 21 h 270"/>
              <a:gd name="T96" fmla="*/ 230 w 280"/>
              <a:gd name="T97" fmla="*/ 91 h 270"/>
              <a:gd name="T98" fmla="*/ 276 w 280"/>
              <a:gd name="T99" fmla="*/ 159 h 270"/>
              <a:gd name="T100" fmla="*/ 231 w 280"/>
              <a:gd name="T101" fmla="*/ 207 h 270"/>
              <a:gd name="T102" fmla="*/ 245 w 280"/>
              <a:gd name="T103" fmla="*/ 243 h 270"/>
              <a:gd name="T104" fmla="*/ 206 w 280"/>
              <a:gd name="T105" fmla="*/ 266 h 270"/>
              <a:gd name="T106" fmla="*/ 138 w 280"/>
              <a:gd name="T107" fmla="*/ 248 h 270"/>
              <a:gd name="T108" fmla="*/ 51 w 280"/>
              <a:gd name="T109" fmla="*/ 239 h 270"/>
              <a:gd name="T110" fmla="*/ 29 w 280"/>
              <a:gd name="T111" fmla="*/ 187 h 270"/>
              <a:gd name="T112" fmla="*/ 2 w 280"/>
              <a:gd name="T113" fmla="*/ 129 h 270"/>
              <a:gd name="T114" fmla="*/ 48 w 280"/>
              <a:gd name="T115" fmla="*/ 67 h 270"/>
              <a:gd name="T116" fmla="*/ 119 w 280"/>
              <a:gd name="T117" fmla="*/ 26 h 270"/>
              <a:gd name="T118" fmla="*/ 172 w 280"/>
              <a:gd name="T119" fmla="*/ 21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80" h="270">
                <a:moveTo>
                  <a:pt x="116" y="209"/>
                </a:moveTo>
                <a:lnTo>
                  <a:pt x="115" y="209"/>
                </a:lnTo>
                <a:lnTo>
                  <a:pt x="114" y="211"/>
                </a:lnTo>
                <a:lnTo>
                  <a:pt x="114" y="212"/>
                </a:lnTo>
                <a:lnTo>
                  <a:pt x="126" y="226"/>
                </a:lnTo>
                <a:lnTo>
                  <a:pt x="138" y="237"/>
                </a:lnTo>
                <a:lnTo>
                  <a:pt x="139" y="238"/>
                </a:lnTo>
                <a:lnTo>
                  <a:pt x="142" y="237"/>
                </a:lnTo>
                <a:lnTo>
                  <a:pt x="153" y="226"/>
                </a:lnTo>
                <a:lnTo>
                  <a:pt x="165" y="212"/>
                </a:lnTo>
                <a:lnTo>
                  <a:pt x="166" y="211"/>
                </a:lnTo>
                <a:lnTo>
                  <a:pt x="165" y="210"/>
                </a:lnTo>
                <a:lnTo>
                  <a:pt x="163" y="209"/>
                </a:lnTo>
                <a:lnTo>
                  <a:pt x="116" y="209"/>
                </a:lnTo>
                <a:close/>
                <a:moveTo>
                  <a:pt x="79" y="203"/>
                </a:moveTo>
                <a:lnTo>
                  <a:pt x="77" y="203"/>
                </a:lnTo>
                <a:lnTo>
                  <a:pt x="75" y="205"/>
                </a:lnTo>
                <a:lnTo>
                  <a:pt x="73" y="210"/>
                </a:lnTo>
                <a:lnTo>
                  <a:pt x="69" y="212"/>
                </a:lnTo>
                <a:lnTo>
                  <a:pt x="64" y="215"/>
                </a:lnTo>
                <a:lnTo>
                  <a:pt x="59" y="217"/>
                </a:lnTo>
                <a:lnTo>
                  <a:pt x="57" y="219"/>
                </a:lnTo>
                <a:lnTo>
                  <a:pt x="57" y="220"/>
                </a:lnTo>
                <a:lnTo>
                  <a:pt x="61" y="237"/>
                </a:lnTo>
                <a:lnTo>
                  <a:pt x="70" y="248"/>
                </a:lnTo>
                <a:lnTo>
                  <a:pt x="82" y="256"/>
                </a:lnTo>
                <a:lnTo>
                  <a:pt x="97" y="258"/>
                </a:lnTo>
                <a:lnTo>
                  <a:pt x="114" y="254"/>
                </a:lnTo>
                <a:lnTo>
                  <a:pt x="131" y="244"/>
                </a:lnTo>
                <a:lnTo>
                  <a:pt x="133" y="243"/>
                </a:lnTo>
                <a:lnTo>
                  <a:pt x="133" y="242"/>
                </a:lnTo>
                <a:lnTo>
                  <a:pt x="131" y="240"/>
                </a:lnTo>
                <a:lnTo>
                  <a:pt x="119" y="228"/>
                </a:lnTo>
                <a:lnTo>
                  <a:pt x="106" y="211"/>
                </a:lnTo>
                <a:lnTo>
                  <a:pt x="103" y="209"/>
                </a:lnTo>
                <a:lnTo>
                  <a:pt x="101" y="207"/>
                </a:lnTo>
                <a:lnTo>
                  <a:pt x="98" y="207"/>
                </a:lnTo>
                <a:lnTo>
                  <a:pt x="88" y="206"/>
                </a:lnTo>
                <a:lnTo>
                  <a:pt x="79" y="203"/>
                </a:lnTo>
                <a:close/>
                <a:moveTo>
                  <a:pt x="220" y="198"/>
                </a:moveTo>
                <a:lnTo>
                  <a:pt x="202" y="203"/>
                </a:lnTo>
                <a:lnTo>
                  <a:pt x="181" y="207"/>
                </a:lnTo>
                <a:lnTo>
                  <a:pt x="179" y="207"/>
                </a:lnTo>
                <a:lnTo>
                  <a:pt x="176" y="209"/>
                </a:lnTo>
                <a:lnTo>
                  <a:pt x="174" y="211"/>
                </a:lnTo>
                <a:lnTo>
                  <a:pt x="161" y="228"/>
                </a:lnTo>
                <a:lnTo>
                  <a:pt x="148" y="240"/>
                </a:lnTo>
                <a:lnTo>
                  <a:pt x="147" y="242"/>
                </a:lnTo>
                <a:lnTo>
                  <a:pt x="147" y="243"/>
                </a:lnTo>
                <a:lnTo>
                  <a:pt x="148" y="244"/>
                </a:lnTo>
                <a:lnTo>
                  <a:pt x="163" y="253"/>
                </a:lnTo>
                <a:lnTo>
                  <a:pt x="177" y="257"/>
                </a:lnTo>
                <a:lnTo>
                  <a:pt x="191" y="257"/>
                </a:lnTo>
                <a:lnTo>
                  <a:pt x="202" y="253"/>
                </a:lnTo>
                <a:lnTo>
                  <a:pt x="203" y="252"/>
                </a:lnTo>
                <a:lnTo>
                  <a:pt x="204" y="251"/>
                </a:lnTo>
                <a:lnTo>
                  <a:pt x="203" y="249"/>
                </a:lnTo>
                <a:lnTo>
                  <a:pt x="198" y="239"/>
                </a:lnTo>
                <a:lnTo>
                  <a:pt x="198" y="228"/>
                </a:lnTo>
                <a:lnTo>
                  <a:pt x="202" y="219"/>
                </a:lnTo>
                <a:lnTo>
                  <a:pt x="209" y="211"/>
                </a:lnTo>
                <a:lnTo>
                  <a:pt x="221" y="207"/>
                </a:lnTo>
                <a:lnTo>
                  <a:pt x="222" y="206"/>
                </a:lnTo>
                <a:lnTo>
                  <a:pt x="223" y="205"/>
                </a:lnTo>
                <a:lnTo>
                  <a:pt x="222" y="201"/>
                </a:lnTo>
                <a:lnTo>
                  <a:pt x="222" y="200"/>
                </a:lnTo>
                <a:lnTo>
                  <a:pt x="221" y="198"/>
                </a:lnTo>
                <a:lnTo>
                  <a:pt x="220" y="198"/>
                </a:lnTo>
                <a:close/>
                <a:moveTo>
                  <a:pt x="69" y="155"/>
                </a:moveTo>
                <a:lnTo>
                  <a:pt x="68" y="155"/>
                </a:lnTo>
                <a:lnTo>
                  <a:pt x="68" y="156"/>
                </a:lnTo>
                <a:lnTo>
                  <a:pt x="64" y="166"/>
                </a:lnTo>
                <a:lnTo>
                  <a:pt x="64" y="168"/>
                </a:lnTo>
                <a:lnTo>
                  <a:pt x="65" y="170"/>
                </a:lnTo>
                <a:lnTo>
                  <a:pt x="73" y="177"/>
                </a:lnTo>
                <a:lnTo>
                  <a:pt x="78" y="186"/>
                </a:lnTo>
                <a:lnTo>
                  <a:pt x="79" y="196"/>
                </a:lnTo>
                <a:lnTo>
                  <a:pt x="79" y="197"/>
                </a:lnTo>
                <a:lnTo>
                  <a:pt x="80" y="198"/>
                </a:lnTo>
                <a:lnTo>
                  <a:pt x="93" y="201"/>
                </a:lnTo>
                <a:lnTo>
                  <a:pt x="94" y="200"/>
                </a:lnTo>
                <a:lnTo>
                  <a:pt x="96" y="198"/>
                </a:lnTo>
                <a:lnTo>
                  <a:pt x="96" y="196"/>
                </a:lnTo>
                <a:lnTo>
                  <a:pt x="71" y="156"/>
                </a:lnTo>
                <a:lnTo>
                  <a:pt x="70" y="155"/>
                </a:lnTo>
                <a:lnTo>
                  <a:pt x="69" y="155"/>
                </a:lnTo>
                <a:close/>
                <a:moveTo>
                  <a:pt x="209" y="155"/>
                </a:moveTo>
                <a:lnTo>
                  <a:pt x="208" y="155"/>
                </a:lnTo>
                <a:lnTo>
                  <a:pt x="207" y="156"/>
                </a:lnTo>
                <a:lnTo>
                  <a:pt x="184" y="196"/>
                </a:lnTo>
                <a:lnTo>
                  <a:pt x="184" y="198"/>
                </a:lnTo>
                <a:lnTo>
                  <a:pt x="185" y="200"/>
                </a:lnTo>
                <a:lnTo>
                  <a:pt x="186" y="201"/>
                </a:lnTo>
                <a:lnTo>
                  <a:pt x="204" y="197"/>
                </a:lnTo>
                <a:lnTo>
                  <a:pt x="220" y="192"/>
                </a:lnTo>
                <a:lnTo>
                  <a:pt x="221" y="191"/>
                </a:lnTo>
                <a:lnTo>
                  <a:pt x="221" y="189"/>
                </a:lnTo>
                <a:lnTo>
                  <a:pt x="218" y="173"/>
                </a:lnTo>
                <a:lnTo>
                  <a:pt x="212" y="156"/>
                </a:lnTo>
                <a:lnTo>
                  <a:pt x="211" y="155"/>
                </a:lnTo>
                <a:lnTo>
                  <a:pt x="209" y="155"/>
                </a:lnTo>
                <a:close/>
                <a:moveTo>
                  <a:pt x="230" y="100"/>
                </a:moveTo>
                <a:lnTo>
                  <a:pt x="229" y="101"/>
                </a:lnTo>
                <a:lnTo>
                  <a:pt x="227" y="103"/>
                </a:lnTo>
                <a:lnTo>
                  <a:pt x="222" y="120"/>
                </a:lnTo>
                <a:lnTo>
                  <a:pt x="214" y="140"/>
                </a:lnTo>
                <a:lnTo>
                  <a:pt x="214" y="143"/>
                </a:lnTo>
                <a:lnTo>
                  <a:pt x="214" y="148"/>
                </a:lnTo>
                <a:lnTo>
                  <a:pt x="222" y="168"/>
                </a:lnTo>
                <a:lnTo>
                  <a:pt x="227" y="186"/>
                </a:lnTo>
                <a:lnTo>
                  <a:pt x="229" y="187"/>
                </a:lnTo>
                <a:lnTo>
                  <a:pt x="230" y="187"/>
                </a:lnTo>
                <a:lnTo>
                  <a:pt x="231" y="187"/>
                </a:lnTo>
                <a:lnTo>
                  <a:pt x="248" y="177"/>
                </a:lnTo>
                <a:lnTo>
                  <a:pt x="259" y="164"/>
                </a:lnTo>
                <a:lnTo>
                  <a:pt x="266" y="151"/>
                </a:lnTo>
                <a:lnTo>
                  <a:pt x="266" y="137"/>
                </a:lnTo>
                <a:lnTo>
                  <a:pt x="259" y="124"/>
                </a:lnTo>
                <a:lnTo>
                  <a:pt x="249" y="111"/>
                </a:lnTo>
                <a:lnTo>
                  <a:pt x="231" y="101"/>
                </a:lnTo>
                <a:lnTo>
                  <a:pt x="230" y="100"/>
                </a:lnTo>
                <a:close/>
                <a:moveTo>
                  <a:pt x="50" y="100"/>
                </a:moveTo>
                <a:lnTo>
                  <a:pt x="48" y="100"/>
                </a:lnTo>
                <a:lnTo>
                  <a:pt x="31" y="111"/>
                </a:lnTo>
                <a:lnTo>
                  <a:pt x="19" y="124"/>
                </a:lnTo>
                <a:lnTo>
                  <a:pt x="14" y="137"/>
                </a:lnTo>
                <a:lnTo>
                  <a:pt x="14" y="151"/>
                </a:lnTo>
                <a:lnTo>
                  <a:pt x="19" y="164"/>
                </a:lnTo>
                <a:lnTo>
                  <a:pt x="31" y="177"/>
                </a:lnTo>
                <a:lnTo>
                  <a:pt x="33" y="177"/>
                </a:lnTo>
                <a:lnTo>
                  <a:pt x="34" y="175"/>
                </a:lnTo>
                <a:lnTo>
                  <a:pt x="38" y="171"/>
                </a:lnTo>
                <a:lnTo>
                  <a:pt x="43" y="169"/>
                </a:lnTo>
                <a:lnTo>
                  <a:pt x="48" y="168"/>
                </a:lnTo>
                <a:lnTo>
                  <a:pt x="55" y="168"/>
                </a:lnTo>
                <a:lnTo>
                  <a:pt x="56" y="166"/>
                </a:lnTo>
                <a:lnTo>
                  <a:pt x="57" y="165"/>
                </a:lnTo>
                <a:lnTo>
                  <a:pt x="61" y="156"/>
                </a:lnTo>
                <a:lnTo>
                  <a:pt x="64" y="148"/>
                </a:lnTo>
                <a:lnTo>
                  <a:pt x="65" y="143"/>
                </a:lnTo>
                <a:lnTo>
                  <a:pt x="64" y="140"/>
                </a:lnTo>
                <a:lnTo>
                  <a:pt x="57" y="120"/>
                </a:lnTo>
                <a:lnTo>
                  <a:pt x="52" y="103"/>
                </a:lnTo>
                <a:lnTo>
                  <a:pt x="51" y="101"/>
                </a:lnTo>
                <a:lnTo>
                  <a:pt x="50" y="100"/>
                </a:lnTo>
                <a:close/>
                <a:moveTo>
                  <a:pt x="139" y="94"/>
                </a:moveTo>
                <a:lnTo>
                  <a:pt x="154" y="96"/>
                </a:lnTo>
                <a:lnTo>
                  <a:pt x="167" y="105"/>
                </a:lnTo>
                <a:lnTo>
                  <a:pt x="175" y="118"/>
                </a:lnTo>
                <a:lnTo>
                  <a:pt x="179" y="133"/>
                </a:lnTo>
                <a:lnTo>
                  <a:pt x="175" y="148"/>
                </a:lnTo>
                <a:lnTo>
                  <a:pt x="167" y="160"/>
                </a:lnTo>
                <a:lnTo>
                  <a:pt x="154" y="169"/>
                </a:lnTo>
                <a:lnTo>
                  <a:pt x="139" y="171"/>
                </a:lnTo>
                <a:lnTo>
                  <a:pt x="124" y="169"/>
                </a:lnTo>
                <a:lnTo>
                  <a:pt x="111" y="160"/>
                </a:lnTo>
                <a:lnTo>
                  <a:pt x="102" y="148"/>
                </a:lnTo>
                <a:lnTo>
                  <a:pt x="100" y="133"/>
                </a:lnTo>
                <a:lnTo>
                  <a:pt x="102" y="118"/>
                </a:lnTo>
                <a:lnTo>
                  <a:pt x="111" y="105"/>
                </a:lnTo>
                <a:lnTo>
                  <a:pt x="124" y="96"/>
                </a:lnTo>
                <a:lnTo>
                  <a:pt x="139" y="94"/>
                </a:lnTo>
                <a:close/>
                <a:moveTo>
                  <a:pt x="186" y="87"/>
                </a:moveTo>
                <a:lnTo>
                  <a:pt x="185" y="87"/>
                </a:lnTo>
                <a:lnTo>
                  <a:pt x="184" y="88"/>
                </a:lnTo>
                <a:lnTo>
                  <a:pt x="184" y="91"/>
                </a:lnTo>
                <a:lnTo>
                  <a:pt x="207" y="132"/>
                </a:lnTo>
                <a:lnTo>
                  <a:pt x="208" y="133"/>
                </a:lnTo>
                <a:lnTo>
                  <a:pt x="209" y="133"/>
                </a:lnTo>
                <a:lnTo>
                  <a:pt x="211" y="132"/>
                </a:lnTo>
                <a:lnTo>
                  <a:pt x="212" y="131"/>
                </a:lnTo>
                <a:lnTo>
                  <a:pt x="217" y="114"/>
                </a:lnTo>
                <a:lnTo>
                  <a:pt x="221" y="99"/>
                </a:lnTo>
                <a:lnTo>
                  <a:pt x="221" y="97"/>
                </a:lnTo>
                <a:lnTo>
                  <a:pt x="220" y="95"/>
                </a:lnTo>
                <a:lnTo>
                  <a:pt x="204" y="91"/>
                </a:lnTo>
                <a:lnTo>
                  <a:pt x="186" y="87"/>
                </a:lnTo>
                <a:close/>
                <a:moveTo>
                  <a:pt x="93" y="87"/>
                </a:moveTo>
                <a:lnTo>
                  <a:pt x="75" y="91"/>
                </a:lnTo>
                <a:lnTo>
                  <a:pt x="60" y="96"/>
                </a:lnTo>
                <a:lnTo>
                  <a:pt x="59" y="96"/>
                </a:lnTo>
                <a:lnTo>
                  <a:pt x="57" y="99"/>
                </a:lnTo>
                <a:lnTo>
                  <a:pt x="61" y="114"/>
                </a:lnTo>
                <a:lnTo>
                  <a:pt x="68" y="132"/>
                </a:lnTo>
                <a:lnTo>
                  <a:pt x="68" y="132"/>
                </a:lnTo>
                <a:lnTo>
                  <a:pt x="69" y="133"/>
                </a:lnTo>
                <a:lnTo>
                  <a:pt x="70" y="133"/>
                </a:lnTo>
                <a:lnTo>
                  <a:pt x="71" y="132"/>
                </a:lnTo>
                <a:lnTo>
                  <a:pt x="96" y="91"/>
                </a:lnTo>
                <a:lnTo>
                  <a:pt x="96" y="88"/>
                </a:lnTo>
                <a:lnTo>
                  <a:pt x="94" y="87"/>
                </a:lnTo>
                <a:lnTo>
                  <a:pt x="93" y="87"/>
                </a:lnTo>
                <a:close/>
                <a:moveTo>
                  <a:pt x="139" y="83"/>
                </a:moveTo>
                <a:lnTo>
                  <a:pt x="111" y="85"/>
                </a:lnTo>
                <a:lnTo>
                  <a:pt x="108" y="86"/>
                </a:lnTo>
                <a:lnTo>
                  <a:pt x="105" y="87"/>
                </a:lnTo>
                <a:lnTo>
                  <a:pt x="102" y="90"/>
                </a:lnTo>
                <a:lnTo>
                  <a:pt x="87" y="114"/>
                </a:lnTo>
                <a:lnTo>
                  <a:pt x="74" y="138"/>
                </a:lnTo>
                <a:lnTo>
                  <a:pt x="73" y="143"/>
                </a:lnTo>
                <a:lnTo>
                  <a:pt x="74" y="148"/>
                </a:lnTo>
                <a:lnTo>
                  <a:pt x="87" y="174"/>
                </a:lnTo>
                <a:lnTo>
                  <a:pt x="102" y="198"/>
                </a:lnTo>
                <a:lnTo>
                  <a:pt x="105" y="201"/>
                </a:lnTo>
                <a:lnTo>
                  <a:pt x="108" y="202"/>
                </a:lnTo>
                <a:lnTo>
                  <a:pt x="111" y="202"/>
                </a:lnTo>
                <a:lnTo>
                  <a:pt x="139" y="203"/>
                </a:lnTo>
                <a:lnTo>
                  <a:pt x="168" y="202"/>
                </a:lnTo>
                <a:lnTo>
                  <a:pt x="171" y="202"/>
                </a:lnTo>
                <a:lnTo>
                  <a:pt x="174" y="201"/>
                </a:lnTo>
                <a:lnTo>
                  <a:pt x="176" y="198"/>
                </a:lnTo>
                <a:lnTo>
                  <a:pt x="191" y="174"/>
                </a:lnTo>
                <a:lnTo>
                  <a:pt x="204" y="148"/>
                </a:lnTo>
                <a:lnTo>
                  <a:pt x="206" y="143"/>
                </a:lnTo>
                <a:lnTo>
                  <a:pt x="204" y="138"/>
                </a:lnTo>
                <a:lnTo>
                  <a:pt x="191" y="114"/>
                </a:lnTo>
                <a:lnTo>
                  <a:pt x="176" y="90"/>
                </a:lnTo>
                <a:lnTo>
                  <a:pt x="174" y="87"/>
                </a:lnTo>
                <a:lnTo>
                  <a:pt x="171" y="86"/>
                </a:lnTo>
                <a:lnTo>
                  <a:pt x="168" y="85"/>
                </a:lnTo>
                <a:lnTo>
                  <a:pt x="139" y="83"/>
                </a:lnTo>
                <a:close/>
                <a:moveTo>
                  <a:pt x="139" y="50"/>
                </a:moveTo>
                <a:lnTo>
                  <a:pt x="138" y="50"/>
                </a:lnTo>
                <a:lnTo>
                  <a:pt x="126" y="62"/>
                </a:lnTo>
                <a:lnTo>
                  <a:pt x="114" y="74"/>
                </a:lnTo>
                <a:lnTo>
                  <a:pt x="114" y="77"/>
                </a:lnTo>
                <a:lnTo>
                  <a:pt x="115" y="78"/>
                </a:lnTo>
                <a:lnTo>
                  <a:pt x="116" y="78"/>
                </a:lnTo>
                <a:lnTo>
                  <a:pt x="163" y="80"/>
                </a:lnTo>
                <a:lnTo>
                  <a:pt x="165" y="78"/>
                </a:lnTo>
                <a:lnTo>
                  <a:pt x="166" y="77"/>
                </a:lnTo>
                <a:lnTo>
                  <a:pt x="165" y="74"/>
                </a:lnTo>
                <a:lnTo>
                  <a:pt x="153" y="62"/>
                </a:lnTo>
                <a:lnTo>
                  <a:pt x="142" y="50"/>
                </a:lnTo>
                <a:lnTo>
                  <a:pt x="139" y="50"/>
                </a:lnTo>
                <a:close/>
                <a:moveTo>
                  <a:pt x="170" y="32"/>
                </a:moveTo>
                <a:lnTo>
                  <a:pt x="160" y="36"/>
                </a:lnTo>
                <a:lnTo>
                  <a:pt x="148" y="42"/>
                </a:lnTo>
                <a:lnTo>
                  <a:pt x="147" y="44"/>
                </a:lnTo>
                <a:lnTo>
                  <a:pt x="147" y="46"/>
                </a:lnTo>
                <a:lnTo>
                  <a:pt x="148" y="48"/>
                </a:lnTo>
                <a:lnTo>
                  <a:pt x="161" y="60"/>
                </a:lnTo>
                <a:lnTo>
                  <a:pt x="174" y="76"/>
                </a:lnTo>
                <a:lnTo>
                  <a:pt x="176" y="78"/>
                </a:lnTo>
                <a:lnTo>
                  <a:pt x="179" y="80"/>
                </a:lnTo>
                <a:lnTo>
                  <a:pt x="181" y="81"/>
                </a:lnTo>
                <a:lnTo>
                  <a:pt x="202" y="83"/>
                </a:lnTo>
                <a:lnTo>
                  <a:pt x="218" y="88"/>
                </a:lnTo>
                <a:lnTo>
                  <a:pt x="221" y="88"/>
                </a:lnTo>
                <a:lnTo>
                  <a:pt x="222" y="87"/>
                </a:lnTo>
                <a:lnTo>
                  <a:pt x="222" y="86"/>
                </a:lnTo>
                <a:lnTo>
                  <a:pt x="222" y="71"/>
                </a:lnTo>
                <a:lnTo>
                  <a:pt x="220" y="58"/>
                </a:lnTo>
                <a:lnTo>
                  <a:pt x="216" y="46"/>
                </a:lnTo>
                <a:lnTo>
                  <a:pt x="214" y="46"/>
                </a:lnTo>
                <a:lnTo>
                  <a:pt x="213" y="45"/>
                </a:lnTo>
                <a:lnTo>
                  <a:pt x="212" y="46"/>
                </a:lnTo>
                <a:lnTo>
                  <a:pt x="200" y="50"/>
                </a:lnTo>
                <a:lnTo>
                  <a:pt x="189" y="49"/>
                </a:lnTo>
                <a:lnTo>
                  <a:pt x="180" y="44"/>
                </a:lnTo>
                <a:lnTo>
                  <a:pt x="174" y="34"/>
                </a:lnTo>
                <a:lnTo>
                  <a:pt x="172" y="32"/>
                </a:lnTo>
                <a:lnTo>
                  <a:pt x="170" y="32"/>
                </a:lnTo>
                <a:close/>
                <a:moveTo>
                  <a:pt x="97" y="30"/>
                </a:moveTo>
                <a:lnTo>
                  <a:pt x="83" y="31"/>
                </a:lnTo>
                <a:lnTo>
                  <a:pt x="70" y="39"/>
                </a:lnTo>
                <a:lnTo>
                  <a:pt x="62" y="50"/>
                </a:lnTo>
                <a:lnTo>
                  <a:pt x="57" y="65"/>
                </a:lnTo>
                <a:lnTo>
                  <a:pt x="56" y="86"/>
                </a:lnTo>
                <a:lnTo>
                  <a:pt x="57" y="87"/>
                </a:lnTo>
                <a:lnTo>
                  <a:pt x="59" y="88"/>
                </a:lnTo>
                <a:lnTo>
                  <a:pt x="60" y="88"/>
                </a:lnTo>
                <a:lnTo>
                  <a:pt x="78" y="83"/>
                </a:lnTo>
                <a:lnTo>
                  <a:pt x="98" y="81"/>
                </a:lnTo>
                <a:lnTo>
                  <a:pt x="101" y="80"/>
                </a:lnTo>
                <a:lnTo>
                  <a:pt x="103" y="78"/>
                </a:lnTo>
                <a:lnTo>
                  <a:pt x="106" y="76"/>
                </a:lnTo>
                <a:lnTo>
                  <a:pt x="119" y="60"/>
                </a:lnTo>
                <a:lnTo>
                  <a:pt x="131" y="48"/>
                </a:lnTo>
                <a:lnTo>
                  <a:pt x="133" y="46"/>
                </a:lnTo>
                <a:lnTo>
                  <a:pt x="133" y="44"/>
                </a:lnTo>
                <a:lnTo>
                  <a:pt x="131" y="42"/>
                </a:lnTo>
                <a:lnTo>
                  <a:pt x="114" y="34"/>
                </a:lnTo>
                <a:lnTo>
                  <a:pt x="97" y="30"/>
                </a:lnTo>
                <a:close/>
                <a:moveTo>
                  <a:pt x="197" y="0"/>
                </a:moveTo>
                <a:lnTo>
                  <a:pt x="209" y="3"/>
                </a:lnTo>
                <a:lnTo>
                  <a:pt x="217" y="11"/>
                </a:lnTo>
                <a:lnTo>
                  <a:pt x="222" y="21"/>
                </a:lnTo>
                <a:lnTo>
                  <a:pt x="221" y="32"/>
                </a:lnTo>
                <a:lnTo>
                  <a:pt x="222" y="35"/>
                </a:lnTo>
                <a:lnTo>
                  <a:pt x="229" y="49"/>
                </a:lnTo>
                <a:lnTo>
                  <a:pt x="231" y="67"/>
                </a:lnTo>
                <a:lnTo>
                  <a:pt x="230" y="90"/>
                </a:lnTo>
                <a:lnTo>
                  <a:pt x="230" y="91"/>
                </a:lnTo>
                <a:lnTo>
                  <a:pt x="231" y="92"/>
                </a:lnTo>
                <a:lnTo>
                  <a:pt x="253" y="104"/>
                </a:lnTo>
                <a:lnTo>
                  <a:pt x="267" y="115"/>
                </a:lnTo>
                <a:lnTo>
                  <a:pt x="276" y="129"/>
                </a:lnTo>
                <a:lnTo>
                  <a:pt x="280" y="143"/>
                </a:lnTo>
                <a:lnTo>
                  <a:pt x="276" y="159"/>
                </a:lnTo>
                <a:lnTo>
                  <a:pt x="267" y="171"/>
                </a:lnTo>
                <a:lnTo>
                  <a:pt x="252" y="184"/>
                </a:lnTo>
                <a:lnTo>
                  <a:pt x="231" y="194"/>
                </a:lnTo>
                <a:lnTo>
                  <a:pt x="230" y="196"/>
                </a:lnTo>
                <a:lnTo>
                  <a:pt x="230" y="197"/>
                </a:lnTo>
                <a:lnTo>
                  <a:pt x="231" y="207"/>
                </a:lnTo>
                <a:lnTo>
                  <a:pt x="231" y="209"/>
                </a:lnTo>
                <a:lnTo>
                  <a:pt x="232" y="209"/>
                </a:lnTo>
                <a:lnTo>
                  <a:pt x="240" y="215"/>
                </a:lnTo>
                <a:lnTo>
                  <a:pt x="246" y="223"/>
                </a:lnTo>
                <a:lnTo>
                  <a:pt x="248" y="233"/>
                </a:lnTo>
                <a:lnTo>
                  <a:pt x="245" y="243"/>
                </a:lnTo>
                <a:lnTo>
                  <a:pt x="239" y="252"/>
                </a:lnTo>
                <a:lnTo>
                  <a:pt x="230" y="257"/>
                </a:lnTo>
                <a:lnTo>
                  <a:pt x="220" y="257"/>
                </a:lnTo>
                <a:lnTo>
                  <a:pt x="218" y="258"/>
                </a:lnTo>
                <a:lnTo>
                  <a:pt x="217" y="258"/>
                </a:lnTo>
                <a:lnTo>
                  <a:pt x="206" y="266"/>
                </a:lnTo>
                <a:lnTo>
                  <a:pt x="193" y="270"/>
                </a:lnTo>
                <a:lnTo>
                  <a:pt x="177" y="267"/>
                </a:lnTo>
                <a:lnTo>
                  <a:pt x="160" y="261"/>
                </a:lnTo>
                <a:lnTo>
                  <a:pt x="142" y="248"/>
                </a:lnTo>
                <a:lnTo>
                  <a:pt x="139" y="248"/>
                </a:lnTo>
                <a:lnTo>
                  <a:pt x="138" y="248"/>
                </a:lnTo>
                <a:lnTo>
                  <a:pt x="119" y="262"/>
                </a:lnTo>
                <a:lnTo>
                  <a:pt x="100" y="269"/>
                </a:lnTo>
                <a:lnTo>
                  <a:pt x="83" y="269"/>
                </a:lnTo>
                <a:lnTo>
                  <a:pt x="69" y="265"/>
                </a:lnTo>
                <a:lnTo>
                  <a:pt x="59" y="254"/>
                </a:lnTo>
                <a:lnTo>
                  <a:pt x="51" y="239"/>
                </a:lnTo>
                <a:lnTo>
                  <a:pt x="48" y="219"/>
                </a:lnTo>
                <a:lnTo>
                  <a:pt x="47" y="217"/>
                </a:lnTo>
                <a:lnTo>
                  <a:pt x="46" y="216"/>
                </a:lnTo>
                <a:lnTo>
                  <a:pt x="36" y="210"/>
                </a:lnTo>
                <a:lnTo>
                  <a:pt x="29" y="200"/>
                </a:lnTo>
                <a:lnTo>
                  <a:pt x="29" y="187"/>
                </a:lnTo>
                <a:lnTo>
                  <a:pt x="29" y="186"/>
                </a:lnTo>
                <a:lnTo>
                  <a:pt x="28" y="184"/>
                </a:lnTo>
                <a:lnTo>
                  <a:pt x="13" y="173"/>
                </a:lnTo>
                <a:lnTo>
                  <a:pt x="4" y="159"/>
                </a:lnTo>
                <a:lnTo>
                  <a:pt x="0" y="145"/>
                </a:lnTo>
                <a:lnTo>
                  <a:pt x="2" y="129"/>
                </a:lnTo>
                <a:lnTo>
                  <a:pt x="11" y="115"/>
                </a:lnTo>
                <a:lnTo>
                  <a:pt x="27" y="104"/>
                </a:lnTo>
                <a:lnTo>
                  <a:pt x="48" y="92"/>
                </a:lnTo>
                <a:lnTo>
                  <a:pt x="50" y="91"/>
                </a:lnTo>
                <a:lnTo>
                  <a:pt x="50" y="90"/>
                </a:lnTo>
                <a:lnTo>
                  <a:pt x="48" y="67"/>
                </a:lnTo>
                <a:lnTo>
                  <a:pt x="51" y="48"/>
                </a:lnTo>
                <a:lnTo>
                  <a:pt x="59" y="32"/>
                </a:lnTo>
                <a:lnTo>
                  <a:pt x="70" y="23"/>
                </a:lnTo>
                <a:lnTo>
                  <a:pt x="84" y="18"/>
                </a:lnTo>
                <a:lnTo>
                  <a:pt x="100" y="19"/>
                </a:lnTo>
                <a:lnTo>
                  <a:pt x="119" y="26"/>
                </a:lnTo>
                <a:lnTo>
                  <a:pt x="138" y="39"/>
                </a:lnTo>
                <a:lnTo>
                  <a:pt x="139" y="40"/>
                </a:lnTo>
                <a:lnTo>
                  <a:pt x="142" y="39"/>
                </a:lnTo>
                <a:lnTo>
                  <a:pt x="156" y="28"/>
                </a:lnTo>
                <a:lnTo>
                  <a:pt x="171" y="22"/>
                </a:lnTo>
                <a:lnTo>
                  <a:pt x="172" y="21"/>
                </a:lnTo>
                <a:lnTo>
                  <a:pt x="172" y="19"/>
                </a:lnTo>
                <a:lnTo>
                  <a:pt x="177" y="9"/>
                </a:lnTo>
                <a:lnTo>
                  <a:pt x="186" y="3"/>
                </a:lnTo>
                <a:lnTo>
                  <a:pt x="197" y="0"/>
                </a:lnTo>
                <a:close/>
              </a:path>
            </a:pathLst>
          </a:custGeom>
          <a:solidFill>
            <a:srgbClr val="4B4A49">
              <a:alpha val="80000"/>
            </a:srgbClr>
          </a:solidFill>
          <a:ln w="0">
            <a:noFill/>
            <a:prstDash val="solid"/>
            <a:round/>
          </a:ln>
        </p:spPr>
        <p:txBody>
          <a:bodyPr vert="horz" wrap="square" lIns="91440" tIns="45720" rIns="91440" bIns="45720" numCol="1" anchor="t" anchorCtr="0" compatLnSpc="1"/>
          <a:lstStyle/>
          <a:p>
            <a:endParaRPr lang="zh-CN" altLang="en-US">
              <a:latin typeface="黑体" panose="02010609060101010101" pitchFamily="49" charset="-122"/>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 72"/>
          <p:cNvGrpSpPr/>
          <p:nvPr/>
        </p:nvGrpSpPr>
        <p:grpSpPr>
          <a:xfrm>
            <a:off x="2938743" y="2221730"/>
            <a:ext cx="3498496" cy="1140077"/>
            <a:chOff x="-512538" y="2714625"/>
            <a:chExt cx="4515861" cy="1471612"/>
          </a:xfrm>
        </p:grpSpPr>
        <p:grpSp>
          <p:nvGrpSpPr>
            <p:cNvPr id="75" name="组 74"/>
            <p:cNvGrpSpPr/>
            <p:nvPr/>
          </p:nvGrpSpPr>
          <p:grpSpPr>
            <a:xfrm>
              <a:off x="1128412" y="2714625"/>
              <a:ext cx="2874911" cy="1471612"/>
              <a:chOff x="1000930" y="2714625"/>
              <a:chExt cx="2874911" cy="1471612"/>
            </a:xfrm>
            <a:solidFill>
              <a:schemeClr val="accent4"/>
            </a:solidFill>
          </p:grpSpPr>
          <p:sp>
            <p:nvSpPr>
              <p:cNvPr id="80" name="矩形 79"/>
              <p:cNvSpPr/>
              <p:nvPr/>
            </p:nvSpPr>
            <p:spPr>
              <a:xfrm>
                <a:off x="1000930" y="2714625"/>
                <a:ext cx="2354618" cy="14716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81" name="矩形 80"/>
              <p:cNvSpPr/>
              <p:nvPr/>
            </p:nvSpPr>
            <p:spPr>
              <a:xfrm rot="18900000">
                <a:off x="2835254" y="2930137"/>
                <a:ext cx="1040587" cy="10405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grpSp>
        <p:grpSp>
          <p:nvGrpSpPr>
            <p:cNvPr id="76" name="组 75"/>
            <p:cNvGrpSpPr/>
            <p:nvPr/>
          </p:nvGrpSpPr>
          <p:grpSpPr>
            <a:xfrm>
              <a:off x="-512538" y="2714625"/>
              <a:ext cx="4388379" cy="1471612"/>
              <a:chOff x="-512538" y="2714625"/>
              <a:chExt cx="4388379" cy="1471612"/>
            </a:xfrm>
          </p:grpSpPr>
          <p:sp>
            <p:nvSpPr>
              <p:cNvPr id="78" name="矩形 77"/>
              <p:cNvSpPr/>
              <p:nvPr/>
            </p:nvSpPr>
            <p:spPr>
              <a:xfrm>
                <a:off x="-512538" y="2714625"/>
                <a:ext cx="3868087" cy="1471612"/>
              </a:xfrm>
              <a:prstGeom prst="rect">
                <a:avLst/>
              </a:prstGeom>
              <a:solidFill>
                <a:srgbClr val="506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黑体" panose="02010609060101010101" pitchFamily="49" charset="-122"/>
                    <a:ea typeface="黑体" panose="02010609060101010101" pitchFamily="49" charset="-122"/>
                  </a:rPr>
                  <a:t>JAVA</a:t>
                </a:r>
                <a:endParaRPr kumimoji="1" lang="zh-CN" altLang="en-US" dirty="0">
                  <a:latin typeface="黑体" panose="02010609060101010101" pitchFamily="49" charset="-122"/>
                  <a:ea typeface="黑体" panose="02010609060101010101" pitchFamily="49" charset="-122"/>
                </a:endParaRPr>
              </a:p>
            </p:txBody>
          </p:sp>
          <p:sp>
            <p:nvSpPr>
              <p:cNvPr id="79" name="矩形 78"/>
              <p:cNvSpPr/>
              <p:nvPr/>
            </p:nvSpPr>
            <p:spPr>
              <a:xfrm rot="18900000">
                <a:off x="2835254" y="2930137"/>
                <a:ext cx="1040587" cy="1040587"/>
              </a:xfrm>
              <a:prstGeom prst="rect">
                <a:avLst/>
              </a:prstGeom>
              <a:solidFill>
                <a:srgbClr val="506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grpSp>
        <p:sp>
          <p:nvSpPr>
            <p:cNvPr id="77" name="矩形 76"/>
            <p:cNvSpPr/>
            <p:nvPr/>
          </p:nvSpPr>
          <p:spPr>
            <a:xfrm rot="18900000">
              <a:off x="2897795" y="2992678"/>
              <a:ext cx="915504" cy="915504"/>
            </a:xfrm>
            <a:prstGeom prst="rect">
              <a:avLst/>
            </a:prstGeom>
            <a:noFill/>
            <a:ln w="50800"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grpSp>
      <p:grpSp>
        <p:nvGrpSpPr>
          <p:cNvPr id="60" name="组 59"/>
          <p:cNvGrpSpPr/>
          <p:nvPr/>
        </p:nvGrpSpPr>
        <p:grpSpPr>
          <a:xfrm>
            <a:off x="980379" y="2230148"/>
            <a:ext cx="2929970" cy="1140077"/>
            <a:chOff x="1453841" y="2406186"/>
            <a:chExt cx="2818586" cy="1096737"/>
          </a:xfrm>
          <a:effectLst>
            <a:outerShdw blurRad="50800" dist="38100" dir="5400000" algn="t" rotWithShape="0">
              <a:prstClr val="black">
                <a:alpha val="40000"/>
              </a:prstClr>
            </a:outerShdw>
          </a:effectLst>
        </p:grpSpPr>
        <p:grpSp>
          <p:nvGrpSpPr>
            <p:cNvPr id="83" name="组 82"/>
            <p:cNvGrpSpPr/>
            <p:nvPr/>
          </p:nvGrpSpPr>
          <p:grpSpPr>
            <a:xfrm>
              <a:off x="1453841" y="2406186"/>
              <a:ext cx="2818586" cy="1096737"/>
              <a:chOff x="221317" y="2714625"/>
              <a:chExt cx="3782006" cy="1471612"/>
            </a:xfrm>
          </p:grpSpPr>
          <p:grpSp>
            <p:nvGrpSpPr>
              <p:cNvPr id="85" name="组 84"/>
              <p:cNvGrpSpPr/>
              <p:nvPr/>
            </p:nvGrpSpPr>
            <p:grpSpPr>
              <a:xfrm>
                <a:off x="1128412" y="2714625"/>
                <a:ext cx="2874911" cy="1471612"/>
                <a:chOff x="1000930" y="2714625"/>
                <a:chExt cx="2874911" cy="1471612"/>
              </a:xfrm>
              <a:solidFill>
                <a:schemeClr val="accent4"/>
              </a:solidFill>
            </p:grpSpPr>
            <p:sp>
              <p:nvSpPr>
                <p:cNvPr id="90" name="矩形 89"/>
                <p:cNvSpPr/>
                <p:nvPr/>
              </p:nvSpPr>
              <p:spPr>
                <a:xfrm>
                  <a:off x="1000930" y="2714625"/>
                  <a:ext cx="2354618" cy="147161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91" name="矩形 90"/>
                <p:cNvSpPr/>
                <p:nvPr/>
              </p:nvSpPr>
              <p:spPr>
                <a:xfrm rot="18900000">
                  <a:off x="2835254" y="2930137"/>
                  <a:ext cx="1040587" cy="10405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grpSp>
          <p:grpSp>
            <p:nvGrpSpPr>
              <p:cNvPr id="86" name="组 85"/>
              <p:cNvGrpSpPr/>
              <p:nvPr/>
            </p:nvGrpSpPr>
            <p:grpSpPr>
              <a:xfrm>
                <a:off x="221317" y="2714625"/>
                <a:ext cx="3654524" cy="1471612"/>
                <a:chOff x="221317" y="2714625"/>
                <a:chExt cx="3654524" cy="1471612"/>
              </a:xfrm>
            </p:grpSpPr>
            <p:sp>
              <p:nvSpPr>
                <p:cNvPr id="88" name="矩形 87"/>
                <p:cNvSpPr/>
                <p:nvPr/>
              </p:nvSpPr>
              <p:spPr>
                <a:xfrm>
                  <a:off x="221317" y="2714625"/>
                  <a:ext cx="3134232" cy="1471612"/>
                </a:xfrm>
                <a:prstGeom prst="rect">
                  <a:avLst/>
                </a:pr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latin typeface="黑体" panose="02010609060101010101" pitchFamily="49" charset="-122"/>
                      <a:ea typeface="黑体" panose="02010609060101010101" pitchFamily="49" charset="-122"/>
                    </a:rPr>
                    <a:t>SnowWhite</a:t>
                  </a:r>
                  <a:endParaRPr kumimoji="1" lang="zh-CN" altLang="en-US" dirty="0">
                    <a:latin typeface="黑体" panose="02010609060101010101" pitchFamily="49" charset="-122"/>
                    <a:ea typeface="黑体" panose="02010609060101010101" pitchFamily="49" charset="-122"/>
                  </a:endParaRPr>
                </a:p>
              </p:txBody>
            </p:sp>
            <p:sp>
              <p:nvSpPr>
                <p:cNvPr id="89" name="矩形 88"/>
                <p:cNvSpPr/>
                <p:nvPr/>
              </p:nvSpPr>
              <p:spPr>
                <a:xfrm rot="18900000">
                  <a:off x="2835254" y="2930137"/>
                  <a:ext cx="1040587" cy="1040587"/>
                </a:xfrm>
                <a:prstGeom prst="rect">
                  <a:avLst/>
                </a:pr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grpSp>
          <p:sp>
            <p:nvSpPr>
              <p:cNvPr id="87" name="矩形 86"/>
              <p:cNvSpPr/>
              <p:nvPr/>
            </p:nvSpPr>
            <p:spPr>
              <a:xfrm rot="18900000">
                <a:off x="2897795" y="2992678"/>
                <a:ext cx="915504" cy="915504"/>
              </a:xfrm>
              <a:prstGeom prst="rect">
                <a:avLst/>
              </a:prstGeom>
              <a:noFill/>
              <a:ln w="50800"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grpSp>
        <p:sp>
          <p:nvSpPr>
            <p:cNvPr id="96" name="矩形 95"/>
            <p:cNvSpPr/>
            <p:nvPr/>
          </p:nvSpPr>
          <p:spPr>
            <a:xfrm>
              <a:off x="2938311" y="2768347"/>
              <a:ext cx="177708" cy="320072"/>
            </a:xfrm>
            <a:prstGeom prst="rect">
              <a:avLst/>
            </a:prstGeom>
          </p:spPr>
          <p:txBody>
            <a:bodyPr wrap="none">
              <a:spAutoFit/>
            </a:bodyPr>
            <a:lstStyle/>
            <a:p>
              <a:pPr lvl="0" algn="r">
                <a:lnSpc>
                  <a:spcPct val="130000"/>
                </a:lnSpc>
              </a:pPr>
              <a:endParaRPr lang="en-US" altLang="zh-CN" sz="1400" b="1"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grpSp>
      <p:grpSp>
        <p:nvGrpSpPr>
          <p:cNvPr id="105" name="组合 104"/>
          <p:cNvGrpSpPr/>
          <p:nvPr/>
        </p:nvGrpSpPr>
        <p:grpSpPr>
          <a:xfrm>
            <a:off x="3768471" y="167220"/>
            <a:ext cx="5006422" cy="721908"/>
            <a:chOff x="3271409" y="908056"/>
            <a:chExt cx="7304854" cy="1053335"/>
          </a:xfrm>
        </p:grpSpPr>
        <p:grpSp>
          <p:nvGrpSpPr>
            <p:cNvPr id="108" name="组合 107"/>
            <p:cNvGrpSpPr/>
            <p:nvPr/>
          </p:nvGrpSpPr>
          <p:grpSpPr>
            <a:xfrm>
              <a:off x="3271409" y="908056"/>
              <a:ext cx="7304854" cy="1053335"/>
              <a:chOff x="3271409" y="908056"/>
              <a:chExt cx="7304854" cy="1053335"/>
            </a:xfrm>
          </p:grpSpPr>
          <p:sp>
            <p:nvSpPr>
              <p:cNvPr id="119" name="文本框 118"/>
              <p:cNvSpPr txBox="1"/>
              <p:nvPr/>
            </p:nvSpPr>
            <p:spPr>
              <a:xfrm>
                <a:off x="3913762" y="1086028"/>
                <a:ext cx="5886214" cy="583800"/>
              </a:xfrm>
              <a:prstGeom prst="rect">
                <a:avLst/>
              </a:prstGeom>
              <a:noFill/>
              <a:ln w="25400">
                <a:solidFill>
                  <a:srgbClr val="23A1B4"/>
                </a:solidFill>
              </a:ln>
            </p:spPr>
            <p:txBody>
              <a:bodyPr wrap="square" rtlCol="0">
                <a:spAutoFit/>
              </a:bodyPr>
              <a:lstStyle/>
              <a:p>
                <a:pPr algn="dist"/>
                <a:r>
                  <a:rPr lang="en-US" altLang="zh-CN" sz="2000" dirty="0"/>
                  <a:t>Basic overview of the project</a:t>
                </a:r>
                <a:endParaRPr lang="zh-CN" altLang="en-US" sz="2000" dirty="0"/>
              </a:p>
            </p:txBody>
          </p:sp>
          <p:sp>
            <p:nvSpPr>
              <p:cNvPr id="115" name="等腰三角形 114"/>
              <p:cNvSpPr/>
              <p:nvPr/>
            </p:nvSpPr>
            <p:spPr>
              <a:xfrm rot="18012400">
                <a:off x="3229330" y="950135"/>
                <a:ext cx="610154" cy="525996"/>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等腰三角形 115"/>
              <p:cNvSpPr/>
              <p:nvPr/>
            </p:nvSpPr>
            <p:spPr>
              <a:xfrm rot="1800000">
                <a:off x="9941947" y="1335694"/>
                <a:ext cx="634316" cy="546825"/>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等腰三角形 116"/>
              <p:cNvSpPr/>
              <p:nvPr/>
            </p:nvSpPr>
            <p:spPr>
              <a:xfrm rot="2903538">
                <a:off x="3321738" y="1447094"/>
                <a:ext cx="497100" cy="531493"/>
              </a:xfrm>
              <a:prstGeom prst="triangle">
                <a:avLst>
                  <a:gd name="adj" fmla="val 80630"/>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1" name="等腰三角形 110"/>
            <p:cNvSpPr/>
            <p:nvPr/>
          </p:nvSpPr>
          <p:spPr>
            <a:xfrm rot="12303713">
              <a:off x="9865937" y="1266675"/>
              <a:ext cx="369795" cy="318790"/>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rot="10800000" flipH="1" flipV="1">
            <a:off x="1163591" y="3888556"/>
            <a:ext cx="10124387" cy="2062103"/>
          </a:xfrm>
          <a:prstGeom prst="rect">
            <a:avLst/>
          </a:prstGeom>
          <a:noFill/>
        </p:spPr>
        <p:txBody>
          <a:bodyPr wrap="square" rtlCol="0">
            <a:spAutoFit/>
          </a:bodyPr>
          <a:lstStyle/>
          <a:p>
            <a:r>
              <a:rPr lang="en-US" altLang="zh-CN" sz="3200" dirty="0">
                <a:latin typeface="+mn-ea"/>
              </a:rPr>
              <a:t>Users can register or login, modify passwords, inquire about movie information, balance recharge, inquire about the number of cinemas, seat purchase tickets and other operations.</a:t>
            </a:r>
            <a:endParaRPr lang="zh-CN" altLang="en-US" sz="3200" dirty="0">
              <a:latin typeface="+mn-ea"/>
            </a:endParaRPr>
          </a:p>
        </p:txBody>
      </p:sp>
      <p:pic>
        <p:nvPicPr>
          <p:cNvPr id="8" name="图片 7"/>
          <p:cNvPicPr>
            <a:picLocks noChangeAspect="1"/>
          </p:cNvPicPr>
          <p:nvPr/>
        </p:nvPicPr>
        <p:blipFill>
          <a:blip r:embed="rId1"/>
          <a:stretch>
            <a:fillRect/>
          </a:stretch>
        </p:blipFill>
        <p:spPr>
          <a:xfrm>
            <a:off x="6762604" y="1515411"/>
            <a:ext cx="4338902" cy="22909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flipH="1">
            <a:off x="0" y="-61382"/>
            <a:ext cx="9277350" cy="6919382"/>
            <a:chOff x="2914652" y="-61382"/>
            <a:chExt cx="9277350" cy="6919382"/>
          </a:xfrm>
        </p:grpSpPr>
        <p:pic>
          <p:nvPicPr>
            <p:cNvPr id="13" name="图片 12"/>
            <p:cNvPicPr>
              <a:picLocks noChangeAspect="1"/>
            </p:cNvPicPr>
            <p:nvPr/>
          </p:nvPicPr>
          <p:blipFill>
            <a:blip r:embed="rId1"/>
            <a:stretch>
              <a:fillRect/>
            </a:stretch>
          </p:blipFill>
          <p:spPr>
            <a:xfrm rot="5400000">
              <a:off x="5303311" y="-30691"/>
              <a:ext cx="6919381" cy="6858000"/>
            </a:xfrm>
            <a:prstGeom prst="rect">
              <a:avLst/>
            </a:prstGeom>
          </p:spPr>
        </p:pic>
        <p:sp>
          <p:nvSpPr>
            <p:cNvPr id="14" name="直角三角形 13"/>
            <p:cNvSpPr/>
            <p:nvPr/>
          </p:nvSpPr>
          <p:spPr>
            <a:xfrm rot="16200000">
              <a:off x="2700337" y="4224336"/>
              <a:ext cx="2847979" cy="2419349"/>
            </a:xfrm>
            <a:prstGeom prst="rtTriangle">
              <a:avLst/>
            </a:prstGeom>
            <a:solidFill>
              <a:srgbClr val="FAF8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5747848" y="1909263"/>
            <a:ext cx="5505038" cy="2885389"/>
            <a:chOff x="5747848" y="1909263"/>
            <a:chExt cx="5505038" cy="2885389"/>
          </a:xfrm>
        </p:grpSpPr>
        <p:grpSp>
          <p:nvGrpSpPr>
            <p:cNvPr id="15" name="组 8"/>
            <p:cNvGrpSpPr/>
            <p:nvPr/>
          </p:nvGrpSpPr>
          <p:grpSpPr>
            <a:xfrm>
              <a:off x="6304549" y="2514604"/>
              <a:ext cx="4329586" cy="1038313"/>
              <a:chOff x="3957557" y="1328691"/>
              <a:chExt cx="4329586" cy="1038313"/>
            </a:xfrm>
          </p:grpSpPr>
          <p:sp>
            <p:nvSpPr>
              <p:cNvPr id="16" name="矩形 15"/>
              <p:cNvSpPr/>
              <p:nvPr/>
            </p:nvSpPr>
            <p:spPr>
              <a:xfrm>
                <a:off x="3957557" y="1328692"/>
                <a:ext cx="4329586" cy="1038312"/>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4101566" y="1328691"/>
                <a:ext cx="4041471" cy="1015663"/>
              </a:xfrm>
              <a:prstGeom prst="rect">
                <a:avLst/>
              </a:prstGeom>
              <a:noFill/>
              <a:ln w="25400">
                <a:solidFill>
                  <a:srgbClr val="23A1B4"/>
                </a:solidFill>
              </a:ln>
            </p:spPr>
            <p:txBody>
              <a:bodyPr wrap="square" rtlCol="0">
                <a:spAutoFit/>
              </a:bodyPr>
              <a:lstStyle/>
              <a:p>
                <a:pPr algn="ctr"/>
                <a:r>
                  <a:rPr kumimoji="1" lang="en-US" altLang="zh-CN" sz="6000" b="1" dirty="0">
                    <a:solidFill>
                      <a:srgbClr val="4B4A49"/>
                    </a:solidFill>
                    <a:latin typeface="黑体" panose="02010609060101010101" pitchFamily="49" charset="-122"/>
                    <a:ea typeface="黑体" panose="02010609060101010101" pitchFamily="49" charset="-122"/>
                  </a:rPr>
                  <a:t>PART 02</a:t>
                </a:r>
                <a:endParaRPr kumimoji="1" lang="zh-CN" altLang="en-US" sz="6000" b="1" dirty="0">
                  <a:solidFill>
                    <a:srgbClr val="4B4A49"/>
                  </a:solidFill>
                  <a:latin typeface="黑体" panose="02010609060101010101" pitchFamily="49" charset="-122"/>
                  <a:ea typeface="黑体" panose="02010609060101010101" pitchFamily="49" charset="-122"/>
                </a:endParaRPr>
              </a:p>
            </p:txBody>
          </p:sp>
        </p:grpSp>
        <p:sp>
          <p:nvSpPr>
            <p:cNvPr id="6" name="等腰三角形 5"/>
            <p:cNvSpPr/>
            <p:nvPr/>
          </p:nvSpPr>
          <p:spPr>
            <a:xfrm rot="18012400">
              <a:off x="6215501" y="2186383"/>
              <a:ext cx="610154" cy="525995"/>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800000">
              <a:off x="10015190" y="2687330"/>
              <a:ext cx="1237696" cy="1066980"/>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2903538">
              <a:off x="5891250" y="1943545"/>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2303713">
              <a:off x="10572710" y="3794487"/>
              <a:ext cx="610154" cy="525995"/>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5747848" y="3552917"/>
              <a:ext cx="5193659" cy="646331"/>
            </a:xfrm>
            <a:prstGeom prst="rect">
              <a:avLst/>
            </a:prstGeom>
            <a:noFill/>
            <a:ln w="12700">
              <a:noFill/>
            </a:ln>
          </p:spPr>
          <p:txBody>
            <a:bodyPr wrap="square" rtlCol="0">
              <a:spAutoFit/>
            </a:bodyPr>
            <a:lstStyle/>
            <a:p>
              <a:r>
                <a:rPr lang="en-US" altLang="zh-CN" sz="3600" b="1" dirty="0">
                  <a:latin typeface="+mn-ea"/>
                </a:rPr>
                <a:t>Project</a:t>
              </a:r>
              <a:r>
                <a:rPr lang="en-US" altLang="zh-CN" sz="3600" dirty="0">
                  <a:latin typeface="+mn-ea"/>
                </a:rPr>
                <a:t> </a:t>
              </a:r>
              <a:r>
                <a:rPr lang="en-US" altLang="zh-CN" sz="3600" b="1" dirty="0">
                  <a:latin typeface="+mn-ea"/>
                </a:rPr>
                <a:t>construction</a:t>
              </a:r>
              <a:endParaRPr lang="zh-CN" altLang="en-US" sz="3600" b="1" dirty="0">
                <a:latin typeface="+mn-ea"/>
              </a:endParaRPr>
            </a:p>
          </p:txBody>
        </p:sp>
        <p:sp>
          <p:nvSpPr>
            <p:cNvPr id="33" name="文本框 32"/>
            <p:cNvSpPr txBox="1"/>
            <p:nvPr/>
          </p:nvSpPr>
          <p:spPr>
            <a:xfrm>
              <a:off x="8680725" y="4394542"/>
              <a:ext cx="1809304" cy="400110"/>
            </a:xfrm>
            <a:prstGeom prst="rect">
              <a:avLst/>
            </a:prstGeom>
            <a:noFill/>
          </p:spPr>
          <p:txBody>
            <a:bodyPr wrap="square" rtlCol="0">
              <a:spAutoFit/>
            </a:bodyPr>
            <a:lstStyle/>
            <a:p>
              <a:pPr algn="ctr"/>
              <a:r>
                <a:rPr lang="zh-CN" altLang="en-US" sz="2000" dirty="0">
                  <a:solidFill>
                    <a:srgbClr val="4B4A49"/>
                  </a:solidFill>
                  <a:latin typeface="黑体" panose="02010609060101010101" pitchFamily="49" charset="-122"/>
                  <a:ea typeface="黑体" panose="02010609060101010101" pitchFamily="49" charset="-122"/>
                </a:rPr>
                <a:t>项目建设情况</a:t>
              </a:r>
              <a:endParaRPr lang="zh-CN" altLang="en-US" sz="2000" dirty="0">
                <a:solidFill>
                  <a:srgbClr val="4B4A49"/>
                </a:solidFill>
                <a:latin typeface="黑体" panose="02010609060101010101" pitchFamily="49" charset="-122"/>
                <a:ea typeface="黑体" panose="02010609060101010101" pitchFamily="49"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strips(downRight)">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形状 4"/>
          <p:cNvSpPr/>
          <p:nvPr/>
        </p:nvSpPr>
        <p:spPr>
          <a:xfrm flipH="1">
            <a:off x="474783" y="1899138"/>
            <a:ext cx="2725617" cy="4026876"/>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6" name="任意形状 5"/>
          <p:cNvSpPr/>
          <p:nvPr/>
        </p:nvSpPr>
        <p:spPr>
          <a:xfrm>
            <a:off x="3335214" y="1899138"/>
            <a:ext cx="2725617" cy="4026876"/>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rgbClr val="506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7" name="任意形状 6"/>
          <p:cNvSpPr/>
          <p:nvPr/>
        </p:nvSpPr>
        <p:spPr>
          <a:xfrm flipH="1">
            <a:off x="6195645" y="1899138"/>
            <a:ext cx="2725617" cy="4026876"/>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8" name="任意形状 7"/>
          <p:cNvSpPr/>
          <p:nvPr/>
        </p:nvSpPr>
        <p:spPr>
          <a:xfrm>
            <a:off x="9056076" y="1899138"/>
            <a:ext cx="2725617" cy="4026876"/>
          </a:xfrm>
          <a:custGeom>
            <a:avLst/>
            <a:gdLst>
              <a:gd name="connsiteX0" fmla="*/ 0 w 3036278"/>
              <a:gd name="connsiteY0" fmla="*/ 0 h 4026876"/>
              <a:gd name="connsiteX1" fmla="*/ 3036278 w 3036278"/>
              <a:gd name="connsiteY1" fmla="*/ 0 h 4026876"/>
              <a:gd name="connsiteX2" fmla="*/ 3036278 w 3036278"/>
              <a:gd name="connsiteY2" fmla="*/ 463061 h 4026876"/>
              <a:gd name="connsiteX3" fmla="*/ 3036278 w 3036278"/>
              <a:gd name="connsiteY3" fmla="*/ 1910861 h 4026876"/>
              <a:gd name="connsiteX4" fmla="*/ 3036278 w 3036278"/>
              <a:gd name="connsiteY4" fmla="*/ 4026876 h 4026876"/>
              <a:gd name="connsiteX5" fmla="*/ 1 w 3036278"/>
              <a:gd name="connsiteY5" fmla="*/ 3490548 h 4026876"/>
              <a:gd name="connsiteX6" fmla="*/ 1 w 3036278"/>
              <a:gd name="connsiteY6" fmla="*/ 1910861 h 4026876"/>
              <a:gd name="connsiteX7" fmla="*/ 0 w 3036278"/>
              <a:gd name="connsiteY7" fmla="*/ 1910861 h 402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36278" h="4026876">
                <a:moveTo>
                  <a:pt x="0" y="0"/>
                </a:moveTo>
                <a:lnTo>
                  <a:pt x="3036278" y="0"/>
                </a:lnTo>
                <a:lnTo>
                  <a:pt x="3036278" y="463061"/>
                </a:lnTo>
                <a:lnTo>
                  <a:pt x="3036278" y="1910861"/>
                </a:lnTo>
                <a:lnTo>
                  <a:pt x="3036278" y="4026876"/>
                </a:lnTo>
                <a:lnTo>
                  <a:pt x="1" y="3490548"/>
                </a:lnTo>
                <a:lnTo>
                  <a:pt x="1" y="1910861"/>
                </a:lnTo>
                <a:lnTo>
                  <a:pt x="0" y="1910861"/>
                </a:lnTo>
                <a:close/>
              </a:path>
            </a:pathLst>
          </a:custGeom>
          <a:solidFill>
            <a:srgbClr val="506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黑体" panose="02010609060101010101" pitchFamily="49" charset="-122"/>
              <a:ea typeface="黑体" panose="02010609060101010101" pitchFamily="49" charset="-122"/>
            </a:endParaRPr>
          </a:p>
        </p:txBody>
      </p:sp>
      <p:sp>
        <p:nvSpPr>
          <p:cNvPr id="9" name="文本框 8"/>
          <p:cNvSpPr txBox="1"/>
          <p:nvPr/>
        </p:nvSpPr>
        <p:spPr>
          <a:xfrm>
            <a:off x="3565730" y="3857173"/>
            <a:ext cx="2517668" cy="9845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bg1"/>
                </a:solidFill>
                <a:latin typeface="黑体" panose="02010609060101010101" pitchFamily="49" charset="-122"/>
                <a:ea typeface="黑体" panose="02010609060101010101" pitchFamily="49" charset="-122"/>
                <a:cs typeface="微软雅黑" panose="020B0503020204020204" charset="-122"/>
              </a:rPr>
              <a:t>Work together on projects</a:t>
            </a:r>
            <a:endParaRPr lang="zh-CN" altLang="en-US" sz="2400"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sp>
        <p:nvSpPr>
          <p:cNvPr id="13" name="文本框 12"/>
          <p:cNvSpPr txBox="1"/>
          <p:nvPr/>
        </p:nvSpPr>
        <p:spPr>
          <a:xfrm>
            <a:off x="452945" y="3656159"/>
            <a:ext cx="2894067" cy="1944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bg1"/>
                </a:solidFill>
                <a:latin typeface="黑体" panose="02010609060101010101" pitchFamily="49" charset="-122"/>
                <a:ea typeface="黑体" panose="02010609060101010101" pitchFamily="49" charset="-122"/>
                <a:cs typeface="微软雅黑" panose="020B0503020204020204" charset="-122"/>
              </a:rPr>
              <a:t>Look up the data together and divide up the work.</a:t>
            </a:r>
            <a:endParaRPr lang="zh-CN" altLang="en-US" sz="2400"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sp>
        <p:nvSpPr>
          <p:cNvPr id="16" name="文本框 15"/>
          <p:cNvSpPr txBox="1"/>
          <p:nvPr/>
        </p:nvSpPr>
        <p:spPr>
          <a:xfrm>
            <a:off x="6486421" y="3984857"/>
            <a:ext cx="2517668" cy="98450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bg1"/>
                </a:solidFill>
                <a:latin typeface="黑体" panose="02010609060101010101" pitchFamily="49" charset="-122"/>
                <a:ea typeface="黑体" panose="02010609060101010101" pitchFamily="49" charset="-122"/>
                <a:cs typeface="微软雅黑" panose="020B0503020204020204" charset="-122"/>
              </a:rPr>
              <a:t>Correcting shortcomings</a:t>
            </a:r>
            <a:endParaRPr lang="zh-CN" altLang="en-US" sz="2400"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sp>
        <p:nvSpPr>
          <p:cNvPr id="19" name="文本框 18"/>
          <p:cNvSpPr txBox="1"/>
          <p:nvPr/>
        </p:nvSpPr>
        <p:spPr>
          <a:xfrm>
            <a:off x="9316012" y="3542007"/>
            <a:ext cx="2517668" cy="194476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en-US" altLang="zh-CN" sz="2400" dirty="0">
                <a:solidFill>
                  <a:schemeClr val="bg1"/>
                </a:solidFill>
                <a:latin typeface="黑体" panose="02010609060101010101" pitchFamily="49" charset="-122"/>
                <a:ea typeface="黑体" panose="02010609060101010101" pitchFamily="49" charset="-122"/>
                <a:cs typeface="微软雅黑" panose="020B0503020204020204" charset="-122"/>
              </a:rPr>
              <a:t>Summarize the project and what it brings us</a:t>
            </a:r>
            <a:endParaRPr lang="zh-CN" altLang="en-US" sz="2400" dirty="0">
              <a:solidFill>
                <a:schemeClr val="bg1"/>
              </a:solidFill>
              <a:latin typeface="黑体" panose="02010609060101010101" pitchFamily="49" charset="-122"/>
              <a:ea typeface="黑体" panose="02010609060101010101" pitchFamily="49" charset="-122"/>
              <a:cs typeface="微软雅黑" panose="020B0503020204020204" charset="-122"/>
            </a:endParaRPr>
          </a:p>
        </p:txBody>
      </p:sp>
      <p:pic>
        <p:nvPicPr>
          <p:cNvPr id="21" name="图片 20"/>
          <p:cNvPicPr>
            <a:picLocks noChangeAspect="1"/>
          </p:cNvPicPr>
          <p:nvPr/>
        </p:nvPicPr>
        <p:blipFill>
          <a:blip r:embed="rId1"/>
          <a:stretch>
            <a:fillRect/>
          </a:stretch>
        </p:blipFill>
        <p:spPr>
          <a:xfrm>
            <a:off x="803361" y="2130273"/>
            <a:ext cx="2068459" cy="1294751"/>
          </a:xfrm>
          <a:prstGeom prst="rect">
            <a:avLst/>
          </a:prstGeom>
          <a:solidFill>
            <a:srgbClr val="FFFFFF">
              <a:shade val="85000"/>
            </a:srgbClr>
          </a:solidFill>
          <a:ln w="88900" cap="sq">
            <a:solidFill>
              <a:srgbClr val="FFFFFF"/>
            </a:solidFill>
            <a:miter lim="800000"/>
            <a:headEnd/>
            <a:tailEnd/>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3" name="图片 22"/>
          <p:cNvPicPr>
            <a:picLocks noChangeAspect="1"/>
          </p:cNvPicPr>
          <p:nvPr/>
        </p:nvPicPr>
        <p:blipFill>
          <a:blip r:embed="rId2"/>
          <a:stretch>
            <a:fillRect/>
          </a:stretch>
        </p:blipFill>
        <p:spPr>
          <a:xfrm>
            <a:off x="3707008" y="2128217"/>
            <a:ext cx="2091128" cy="1294751"/>
          </a:xfrm>
          <a:prstGeom prst="rect">
            <a:avLst/>
          </a:prstGeom>
          <a:solidFill>
            <a:srgbClr val="FFFFFF">
              <a:shade val="85000"/>
            </a:srgbClr>
          </a:solidFill>
          <a:ln w="88900" cap="sq">
            <a:solidFill>
              <a:srgbClr val="FFFFFF"/>
            </a:solidFill>
            <a:miter lim="800000"/>
            <a:headEnd/>
            <a:tailEnd/>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5" name="图片 24"/>
          <p:cNvPicPr>
            <a:picLocks noChangeAspect="1"/>
          </p:cNvPicPr>
          <p:nvPr/>
        </p:nvPicPr>
        <p:blipFill>
          <a:blip r:embed="rId3"/>
          <a:stretch>
            <a:fillRect/>
          </a:stretch>
        </p:blipFill>
        <p:spPr>
          <a:xfrm>
            <a:off x="6543956" y="2130273"/>
            <a:ext cx="2027653" cy="1294751"/>
          </a:xfrm>
          <a:prstGeom prst="rect">
            <a:avLst/>
          </a:prstGeom>
          <a:solidFill>
            <a:srgbClr val="FFFFFF">
              <a:shade val="85000"/>
            </a:srgbClr>
          </a:solidFill>
          <a:ln w="88900" cap="sq">
            <a:solidFill>
              <a:srgbClr val="FFFFFF"/>
            </a:solidFill>
            <a:miter lim="800000"/>
            <a:headEnd/>
            <a:tailEnd/>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pic>
        <p:nvPicPr>
          <p:cNvPr id="26" name="图片 25"/>
          <p:cNvPicPr>
            <a:picLocks noChangeAspect="1"/>
          </p:cNvPicPr>
          <p:nvPr/>
        </p:nvPicPr>
        <p:blipFill>
          <a:blip r:embed="rId4"/>
          <a:stretch>
            <a:fillRect/>
          </a:stretch>
        </p:blipFill>
        <p:spPr>
          <a:xfrm>
            <a:off x="9372721" y="2128217"/>
            <a:ext cx="2092325" cy="1294751"/>
          </a:xfrm>
          <a:prstGeom prst="rect">
            <a:avLst/>
          </a:prstGeom>
          <a:solidFill>
            <a:srgbClr val="FFFFFF">
              <a:shade val="85000"/>
            </a:srgbClr>
          </a:solidFill>
          <a:ln w="88900" cap="sq">
            <a:solidFill>
              <a:srgbClr val="FFFFFF"/>
            </a:solidFill>
            <a:miter lim="800000"/>
            <a:headEnd/>
            <a:tailEnd/>
          </a:ln>
          <a:effectLst>
            <a:outerShdw blurRad="50800" dist="38100" dir="5400000" algn="t" rotWithShape="0">
              <a:prstClr val="black">
                <a:alpha val="40000"/>
              </a:prstClr>
            </a:outerShdw>
          </a:effectLst>
          <a:scene3d>
            <a:camera prst="orthographicFront"/>
            <a:lightRig rig="twoPt" dir="t">
              <a:rot lat="0" lon="0" rev="7200000"/>
            </a:lightRig>
          </a:scene3d>
          <a:sp3d>
            <a:bevelT w="25400" h="19050"/>
            <a:contourClr>
              <a:srgbClr val="FFFFFF"/>
            </a:contourClr>
          </a:sp3d>
        </p:spPr>
      </p:pic>
      <p:grpSp>
        <p:nvGrpSpPr>
          <p:cNvPr id="35" name="组 34"/>
          <p:cNvGrpSpPr/>
          <p:nvPr/>
        </p:nvGrpSpPr>
        <p:grpSpPr>
          <a:xfrm>
            <a:off x="474783" y="1425496"/>
            <a:ext cx="1425196" cy="401328"/>
            <a:chOff x="474783" y="1425496"/>
            <a:chExt cx="1425196" cy="401328"/>
          </a:xfrm>
        </p:grpSpPr>
        <p:sp>
          <p:nvSpPr>
            <p:cNvPr id="27" name="矩形 26"/>
            <p:cNvSpPr/>
            <p:nvPr/>
          </p:nvSpPr>
          <p:spPr>
            <a:xfrm>
              <a:off x="545121" y="1425496"/>
              <a:ext cx="1354858" cy="401328"/>
            </a:xfrm>
            <a:prstGeom prst="rect">
              <a:avLst/>
            </a:prstGeom>
          </p:spPr>
          <p:txBody>
            <a:bodyPr wrap="none">
              <a:spAutoFit/>
            </a:bodyPr>
            <a:lstStyle/>
            <a:p>
              <a:pPr lvl="0">
                <a:lnSpc>
                  <a:spcPct val="130000"/>
                </a:lnSpc>
              </a:pPr>
              <a:r>
                <a:rPr lang="en-US" altLang="zh-CN" b="1" dirty="0">
                  <a:solidFill>
                    <a:srgbClr val="4B4A49"/>
                  </a:solidFill>
                  <a:latin typeface="黑体" panose="02010609060101010101" pitchFamily="49" charset="-122"/>
                  <a:ea typeface="黑体" panose="02010609060101010101" pitchFamily="49" charset="-122"/>
                  <a:cs typeface="微软雅黑" panose="020B0503020204020204" charset="-122"/>
                </a:rPr>
                <a:t>Discussion</a:t>
              </a:r>
              <a:endParaRPr lang="en-US" altLang="zh-CN" b="1" dirty="0">
                <a:solidFill>
                  <a:srgbClr val="4B4A49"/>
                </a:solidFill>
                <a:latin typeface="黑体" panose="02010609060101010101" pitchFamily="49" charset="-122"/>
                <a:ea typeface="黑体" panose="02010609060101010101" pitchFamily="49" charset="-122"/>
                <a:cs typeface="微软雅黑" panose="020B0503020204020204" charset="-122"/>
              </a:endParaRPr>
            </a:p>
          </p:txBody>
        </p:sp>
        <p:sp>
          <p:nvSpPr>
            <p:cNvPr id="31" name="矩形 30"/>
            <p:cNvSpPr/>
            <p:nvPr/>
          </p:nvSpPr>
          <p:spPr>
            <a:xfrm>
              <a:off x="474783" y="1536840"/>
              <a:ext cx="45719" cy="234462"/>
            </a:xfrm>
            <a:prstGeom prst="rect">
              <a:avLst/>
            </a:pr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4B4A49"/>
                </a:solidFill>
                <a:latin typeface="黑体" panose="02010609060101010101" pitchFamily="49" charset="-122"/>
                <a:ea typeface="黑体" panose="02010609060101010101" pitchFamily="49" charset="-122"/>
              </a:endParaRPr>
            </a:p>
          </p:txBody>
        </p:sp>
      </p:grpSp>
      <p:grpSp>
        <p:nvGrpSpPr>
          <p:cNvPr id="36" name="组 35"/>
          <p:cNvGrpSpPr/>
          <p:nvPr/>
        </p:nvGrpSpPr>
        <p:grpSpPr>
          <a:xfrm>
            <a:off x="3335214" y="1425496"/>
            <a:ext cx="1308177" cy="401328"/>
            <a:chOff x="3335214" y="1425496"/>
            <a:chExt cx="1308177" cy="401328"/>
          </a:xfrm>
        </p:grpSpPr>
        <p:sp>
          <p:nvSpPr>
            <p:cNvPr id="28" name="矩形 27"/>
            <p:cNvSpPr/>
            <p:nvPr/>
          </p:nvSpPr>
          <p:spPr>
            <a:xfrm>
              <a:off x="3405552" y="1425496"/>
              <a:ext cx="1237839" cy="401328"/>
            </a:xfrm>
            <a:prstGeom prst="rect">
              <a:avLst/>
            </a:prstGeom>
          </p:spPr>
          <p:txBody>
            <a:bodyPr wrap="none">
              <a:spAutoFit/>
            </a:bodyPr>
            <a:lstStyle/>
            <a:p>
              <a:pPr lvl="0">
                <a:lnSpc>
                  <a:spcPct val="130000"/>
                </a:lnSpc>
              </a:pPr>
              <a:r>
                <a:rPr lang="en-US" altLang="zh-CN" b="1" dirty="0">
                  <a:solidFill>
                    <a:srgbClr val="4B4A49"/>
                  </a:solidFill>
                  <a:latin typeface="黑体" panose="02010609060101010101" pitchFamily="49" charset="-122"/>
                  <a:ea typeface="黑体" panose="02010609060101010101" pitchFamily="49" charset="-122"/>
                  <a:cs typeface="微软雅黑" panose="020B0503020204020204" charset="-122"/>
                </a:rPr>
                <a:t>Embark on</a:t>
              </a:r>
              <a:endParaRPr lang="en-US" altLang="zh-CN" b="1" dirty="0">
                <a:solidFill>
                  <a:srgbClr val="4B4A49"/>
                </a:solidFill>
                <a:latin typeface="黑体" panose="02010609060101010101" pitchFamily="49" charset="-122"/>
                <a:ea typeface="黑体" panose="02010609060101010101" pitchFamily="49" charset="-122"/>
                <a:cs typeface="微软雅黑" panose="020B0503020204020204" charset="-122"/>
              </a:endParaRPr>
            </a:p>
          </p:txBody>
        </p:sp>
        <p:sp>
          <p:nvSpPr>
            <p:cNvPr id="32" name="矩形 31"/>
            <p:cNvSpPr/>
            <p:nvPr/>
          </p:nvSpPr>
          <p:spPr>
            <a:xfrm>
              <a:off x="3335214" y="1536840"/>
              <a:ext cx="45719" cy="234462"/>
            </a:xfrm>
            <a:prstGeom prst="rect">
              <a:avLst/>
            </a:prstGeom>
            <a:solidFill>
              <a:srgbClr val="50609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4B4A49"/>
                </a:solidFill>
                <a:latin typeface="黑体" panose="02010609060101010101" pitchFamily="49" charset="-122"/>
                <a:ea typeface="黑体" panose="02010609060101010101" pitchFamily="49" charset="-122"/>
              </a:endParaRPr>
            </a:p>
          </p:txBody>
        </p:sp>
      </p:grpSp>
      <p:grpSp>
        <p:nvGrpSpPr>
          <p:cNvPr id="37" name="组 36"/>
          <p:cNvGrpSpPr/>
          <p:nvPr/>
        </p:nvGrpSpPr>
        <p:grpSpPr>
          <a:xfrm>
            <a:off x="6195645" y="1425496"/>
            <a:ext cx="957119" cy="401328"/>
            <a:chOff x="6195645" y="1425496"/>
            <a:chExt cx="957119" cy="401328"/>
          </a:xfrm>
        </p:grpSpPr>
        <p:sp>
          <p:nvSpPr>
            <p:cNvPr id="29" name="矩形 28"/>
            <p:cNvSpPr/>
            <p:nvPr/>
          </p:nvSpPr>
          <p:spPr>
            <a:xfrm>
              <a:off x="6265983" y="1425496"/>
              <a:ext cx="886781" cy="401328"/>
            </a:xfrm>
            <a:prstGeom prst="rect">
              <a:avLst/>
            </a:prstGeom>
          </p:spPr>
          <p:txBody>
            <a:bodyPr wrap="none">
              <a:spAutoFit/>
            </a:bodyPr>
            <a:lstStyle/>
            <a:p>
              <a:pPr lvl="0">
                <a:lnSpc>
                  <a:spcPct val="130000"/>
                </a:lnSpc>
              </a:pPr>
              <a:r>
                <a:rPr lang="en-US" altLang="zh-CN" b="1" dirty="0">
                  <a:solidFill>
                    <a:srgbClr val="4B4A49"/>
                  </a:solidFill>
                  <a:latin typeface="黑体" panose="02010609060101010101" pitchFamily="49" charset="-122"/>
                  <a:ea typeface="黑体" panose="02010609060101010101" pitchFamily="49" charset="-122"/>
                  <a:cs typeface="微软雅黑" panose="020B0503020204020204" charset="-122"/>
                </a:rPr>
                <a:t>Modify</a:t>
              </a:r>
              <a:endParaRPr lang="en-US" altLang="zh-CN" b="1" dirty="0">
                <a:solidFill>
                  <a:srgbClr val="4B4A49"/>
                </a:solidFill>
                <a:latin typeface="黑体" panose="02010609060101010101" pitchFamily="49" charset="-122"/>
                <a:ea typeface="黑体" panose="02010609060101010101" pitchFamily="49" charset="-122"/>
                <a:cs typeface="微软雅黑" panose="020B0503020204020204" charset="-122"/>
              </a:endParaRPr>
            </a:p>
          </p:txBody>
        </p:sp>
        <p:sp>
          <p:nvSpPr>
            <p:cNvPr id="33" name="矩形 32"/>
            <p:cNvSpPr/>
            <p:nvPr/>
          </p:nvSpPr>
          <p:spPr>
            <a:xfrm>
              <a:off x="6195645" y="1536840"/>
              <a:ext cx="45719" cy="234462"/>
            </a:xfrm>
            <a:prstGeom prst="rect">
              <a:avLst/>
            </a:prstGeom>
            <a:solidFill>
              <a:srgbClr val="23A1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4B4A49"/>
                </a:solidFill>
                <a:latin typeface="黑体" panose="02010609060101010101" pitchFamily="49" charset="-122"/>
                <a:ea typeface="黑体" panose="02010609060101010101" pitchFamily="49" charset="-122"/>
              </a:endParaRPr>
            </a:p>
          </p:txBody>
        </p:sp>
      </p:grpSp>
      <p:grpSp>
        <p:nvGrpSpPr>
          <p:cNvPr id="38" name="组 37"/>
          <p:cNvGrpSpPr/>
          <p:nvPr/>
        </p:nvGrpSpPr>
        <p:grpSpPr>
          <a:xfrm>
            <a:off x="9056076" y="1425496"/>
            <a:ext cx="1074139" cy="401328"/>
            <a:chOff x="9056076" y="1425496"/>
            <a:chExt cx="1074139" cy="401328"/>
          </a:xfrm>
        </p:grpSpPr>
        <p:sp>
          <p:nvSpPr>
            <p:cNvPr id="30" name="矩形 29"/>
            <p:cNvSpPr/>
            <p:nvPr/>
          </p:nvSpPr>
          <p:spPr>
            <a:xfrm>
              <a:off x="9126414" y="1425496"/>
              <a:ext cx="1003801" cy="401328"/>
            </a:xfrm>
            <a:prstGeom prst="rect">
              <a:avLst/>
            </a:prstGeom>
          </p:spPr>
          <p:txBody>
            <a:bodyPr wrap="none">
              <a:spAutoFit/>
            </a:bodyPr>
            <a:lstStyle/>
            <a:p>
              <a:pPr lvl="0">
                <a:lnSpc>
                  <a:spcPct val="130000"/>
                </a:lnSpc>
              </a:pPr>
              <a:r>
                <a:rPr lang="en-US" altLang="zh-CN" b="1" dirty="0">
                  <a:solidFill>
                    <a:srgbClr val="4B4A49"/>
                  </a:solidFill>
                  <a:latin typeface="黑体" panose="02010609060101010101" pitchFamily="49" charset="-122"/>
                  <a:ea typeface="黑体" panose="02010609060101010101" pitchFamily="49" charset="-122"/>
                  <a:cs typeface="微软雅黑" panose="020B0503020204020204" charset="-122"/>
                </a:rPr>
                <a:t>Summary</a:t>
              </a:r>
              <a:endParaRPr lang="en-US" altLang="zh-CN" b="1" dirty="0">
                <a:solidFill>
                  <a:srgbClr val="4B4A49"/>
                </a:solidFill>
                <a:latin typeface="黑体" panose="02010609060101010101" pitchFamily="49" charset="-122"/>
                <a:ea typeface="黑体" panose="02010609060101010101" pitchFamily="49" charset="-122"/>
                <a:cs typeface="微软雅黑" panose="020B0503020204020204" charset="-122"/>
              </a:endParaRPr>
            </a:p>
          </p:txBody>
        </p:sp>
        <p:sp>
          <p:nvSpPr>
            <p:cNvPr id="34" name="矩形 33"/>
            <p:cNvSpPr/>
            <p:nvPr/>
          </p:nvSpPr>
          <p:spPr>
            <a:xfrm>
              <a:off x="9056076" y="1536840"/>
              <a:ext cx="45719" cy="234462"/>
            </a:xfrm>
            <a:prstGeom prst="rect">
              <a:avLst/>
            </a:prstGeom>
            <a:solidFill>
              <a:schemeClr val="accent4">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4B4A49"/>
                </a:solidFill>
                <a:latin typeface="黑体" panose="02010609060101010101" pitchFamily="49" charset="-122"/>
                <a:ea typeface="黑体" panose="02010609060101010101" pitchFamily="49" charset="-122"/>
              </a:endParaRPr>
            </a:p>
          </p:txBody>
        </p:sp>
      </p:grpSp>
      <p:grpSp>
        <p:nvGrpSpPr>
          <p:cNvPr id="39" name="组合 38"/>
          <p:cNvGrpSpPr/>
          <p:nvPr/>
        </p:nvGrpSpPr>
        <p:grpSpPr>
          <a:xfrm>
            <a:off x="4369175" y="7283"/>
            <a:ext cx="4061798" cy="641829"/>
            <a:chOff x="3851834" y="715728"/>
            <a:chExt cx="5926555" cy="936492"/>
          </a:xfrm>
        </p:grpSpPr>
        <p:grpSp>
          <p:nvGrpSpPr>
            <p:cNvPr id="40" name="组合 39"/>
            <p:cNvGrpSpPr/>
            <p:nvPr/>
          </p:nvGrpSpPr>
          <p:grpSpPr>
            <a:xfrm>
              <a:off x="3851834" y="715728"/>
              <a:ext cx="5926555" cy="936492"/>
              <a:chOff x="3851834" y="715728"/>
              <a:chExt cx="5926555" cy="936492"/>
            </a:xfrm>
          </p:grpSpPr>
          <p:sp>
            <p:nvSpPr>
              <p:cNvPr id="47" name="文本框 46"/>
              <p:cNvSpPr txBox="1"/>
              <p:nvPr/>
            </p:nvSpPr>
            <p:spPr>
              <a:xfrm>
                <a:off x="4619754" y="1068420"/>
                <a:ext cx="4329587" cy="583800"/>
              </a:xfrm>
              <a:prstGeom prst="rect">
                <a:avLst/>
              </a:prstGeom>
              <a:noFill/>
              <a:ln w="25400">
                <a:solidFill>
                  <a:srgbClr val="23A1B4"/>
                </a:solidFill>
              </a:ln>
            </p:spPr>
            <p:txBody>
              <a:bodyPr wrap="square" rtlCol="0">
                <a:spAutoFit/>
              </a:bodyPr>
              <a:lstStyle/>
              <a:p>
                <a:r>
                  <a:rPr lang="en-US" altLang="zh-CN" sz="2000" b="1" dirty="0">
                    <a:latin typeface="+mn-ea"/>
                  </a:rPr>
                  <a:t>Project</a:t>
                </a:r>
                <a:r>
                  <a:rPr lang="en-US" altLang="zh-CN" sz="2000" dirty="0">
                    <a:latin typeface="+mn-ea"/>
                  </a:rPr>
                  <a:t> </a:t>
                </a:r>
                <a:r>
                  <a:rPr lang="en-US" altLang="zh-CN" sz="2000" b="1" dirty="0">
                    <a:latin typeface="+mn-ea"/>
                  </a:rPr>
                  <a:t>construction</a:t>
                </a:r>
                <a:endParaRPr lang="zh-CN" altLang="en-US" sz="2000" b="1" dirty="0">
                  <a:latin typeface="+mn-ea"/>
                </a:endParaRPr>
              </a:p>
            </p:txBody>
          </p:sp>
          <p:sp>
            <p:nvSpPr>
              <p:cNvPr id="43" name="等腰三角形 42"/>
              <p:cNvSpPr/>
              <p:nvPr/>
            </p:nvSpPr>
            <p:spPr>
              <a:xfrm rot="18012400">
                <a:off x="4211213" y="757807"/>
                <a:ext cx="610154" cy="525995"/>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p:nvSpPr>
            <p:spPr>
              <a:xfrm rot="1800000">
                <a:off x="9144073" y="1043809"/>
                <a:ext cx="634316" cy="546825"/>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p:nvSpPr>
            <p:spPr>
              <a:xfrm rot="2903538">
                <a:off x="3817552" y="1058249"/>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1" name="等腰三角形 40"/>
            <p:cNvSpPr/>
            <p:nvPr/>
          </p:nvSpPr>
          <p:spPr>
            <a:xfrm rot="12303713">
              <a:off x="8975803" y="954104"/>
              <a:ext cx="369795" cy="318790"/>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文本框 86"/>
          <p:cNvSpPr txBox="1"/>
          <p:nvPr/>
        </p:nvSpPr>
        <p:spPr>
          <a:xfrm>
            <a:off x="943758" y="5648128"/>
            <a:ext cx="10304482" cy="523220"/>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2800" dirty="0"/>
              <a:t>unite and help each other, dare to be the first.</a:t>
            </a:r>
            <a:endParaRPr lang="zh-CN" altLang="zh-CN" sz="2800" dirty="0"/>
          </a:p>
        </p:txBody>
      </p:sp>
      <p:sp>
        <p:nvSpPr>
          <p:cNvPr id="94" name="矩形 93"/>
          <p:cNvSpPr/>
          <p:nvPr/>
        </p:nvSpPr>
        <p:spPr>
          <a:xfrm>
            <a:off x="910551" y="4330793"/>
            <a:ext cx="3916457" cy="916405"/>
          </a:xfrm>
          <a:prstGeom prst="rect">
            <a:avLst/>
          </a:prstGeom>
        </p:spPr>
        <p:txBody>
          <a:bodyPr wrap="none">
            <a:spAutoFit/>
          </a:bodyPr>
          <a:lstStyle/>
          <a:p>
            <a:pPr lvl="0">
              <a:lnSpc>
                <a:spcPct val="130000"/>
              </a:lnSpc>
            </a:pPr>
            <a:r>
              <a:rPr lang="en-US" altLang="zh-CN" sz="4800" b="1" dirty="0">
                <a:solidFill>
                  <a:srgbClr val="4B4A49"/>
                </a:solidFill>
                <a:latin typeface="黑体" panose="02010609060101010101" pitchFamily="49" charset="-122"/>
                <a:ea typeface="黑体" panose="02010609060101010101" pitchFamily="49" charset="-122"/>
                <a:cs typeface="微软雅黑" panose="020B0503020204020204" charset="-122"/>
              </a:rPr>
              <a:t>Team spirit:</a:t>
            </a:r>
            <a:endParaRPr lang="en-US" altLang="zh-CN" sz="4800" b="1" dirty="0">
              <a:solidFill>
                <a:srgbClr val="4B4A49"/>
              </a:solidFill>
              <a:latin typeface="黑体" panose="02010609060101010101" pitchFamily="49" charset="-122"/>
              <a:ea typeface="黑体" panose="02010609060101010101" pitchFamily="49" charset="-122"/>
              <a:cs typeface="微软雅黑" panose="020B0503020204020204" charset="-122"/>
            </a:endParaRPr>
          </a:p>
        </p:txBody>
      </p:sp>
      <p:grpSp>
        <p:nvGrpSpPr>
          <p:cNvPr id="17" name="组合 16"/>
          <p:cNvGrpSpPr/>
          <p:nvPr/>
        </p:nvGrpSpPr>
        <p:grpSpPr>
          <a:xfrm>
            <a:off x="4369175" y="7283"/>
            <a:ext cx="4061798" cy="641829"/>
            <a:chOff x="3851834" y="715728"/>
            <a:chExt cx="5926555" cy="936492"/>
          </a:xfrm>
        </p:grpSpPr>
        <p:grpSp>
          <p:nvGrpSpPr>
            <p:cNvPr id="18" name="组合 17"/>
            <p:cNvGrpSpPr/>
            <p:nvPr/>
          </p:nvGrpSpPr>
          <p:grpSpPr>
            <a:xfrm>
              <a:off x="3851834" y="715728"/>
              <a:ext cx="5926555" cy="936492"/>
              <a:chOff x="3851834" y="715728"/>
              <a:chExt cx="5926555" cy="936492"/>
            </a:xfrm>
          </p:grpSpPr>
          <p:sp>
            <p:nvSpPr>
              <p:cNvPr id="25" name="文本框 24"/>
              <p:cNvSpPr txBox="1"/>
              <p:nvPr/>
            </p:nvSpPr>
            <p:spPr>
              <a:xfrm>
                <a:off x="4619754" y="1068420"/>
                <a:ext cx="4329587" cy="583800"/>
              </a:xfrm>
              <a:prstGeom prst="rect">
                <a:avLst/>
              </a:prstGeom>
              <a:noFill/>
              <a:ln w="25400">
                <a:solidFill>
                  <a:srgbClr val="23A1B4"/>
                </a:solidFill>
              </a:ln>
            </p:spPr>
            <p:txBody>
              <a:bodyPr wrap="square" rtlCol="0">
                <a:spAutoFit/>
              </a:bodyPr>
              <a:lstStyle/>
              <a:p>
                <a:r>
                  <a:rPr lang="en-US" altLang="zh-CN" sz="2000" b="1" dirty="0">
                    <a:latin typeface="+mn-ea"/>
                  </a:rPr>
                  <a:t>Project</a:t>
                </a:r>
                <a:r>
                  <a:rPr lang="en-US" altLang="zh-CN" sz="2000" dirty="0">
                    <a:latin typeface="+mn-ea"/>
                  </a:rPr>
                  <a:t> </a:t>
                </a:r>
                <a:r>
                  <a:rPr lang="en-US" altLang="zh-CN" sz="2000" b="1" dirty="0">
                    <a:latin typeface="+mn-ea"/>
                  </a:rPr>
                  <a:t>construction</a:t>
                </a:r>
                <a:endParaRPr lang="zh-CN" altLang="en-US" sz="2000" b="1" dirty="0">
                  <a:latin typeface="+mn-ea"/>
                </a:endParaRPr>
              </a:p>
            </p:txBody>
          </p:sp>
          <p:sp>
            <p:nvSpPr>
              <p:cNvPr id="21" name="等腰三角形 20"/>
              <p:cNvSpPr/>
              <p:nvPr/>
            </p:nvSpPr>
            <p:spPr>
              <a:xfrm rot="18012400">
                <a:off x="4211213" y="757807"/>
                <a:ext cx="610154" cy="525995"/>
              </a:xfrm>
              <a:prstGeom prst="triangle">
                <a:avLst/>
              </a:prstGeom>
              <a:solidFill>
                <a:srgbClr val="23A1B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p:cNvSpPr/>
              <p:nvPr/>
            </p:nvSpPr>
            <p:spPr>
              <a:xfrm rot="1800000">
                <a:off x="9144073" y="1043809"/>
                <a:ext cx="634316" cy="546825"/>
              </a:xfrm>
              <a:prstGeom prst="triangle">
                <a:avLst/>
              </a:prstGeom>
              <a:solidFill>
                <a:srgbClr val="50609D"/>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2903538">
                <a:off x="3817552" y="1058249"/>
                <a:ext cx="497100" cy="428535"/>
              </a:xfrm>
              <a:prstGeom prst="triangle">
                <a:avLst/>
              </a:prstGeom>
              <a:noFill/>
              <a:ln w="19050">
                <a:solidFill>
                  <a:srgbClr val="5060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等腰三角形 18"/>
            <p:cNvSpPr/>
            <p:nvPr/>
          </p:nvSpPr>
          <p:spPr>
            <a:xfrm rot="12303713">
              <a:off x="8975803" y="954104"/>
              <a:ext cx="369795" cy="318790"/>
            </a:xfrm>
            <a:prstGeom prst="triangle">
              <a:avLst/>
            </a:prstGeom>
            <a:noFill/>
            <a:ln w="19050">
              <a:solidFill>
                <a:srgbClr val="23A1B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 name="图片 2"/>
          <p:cNvPicPr>
            <a:picLocks noChangeAspect="1"/>
          </p:cNvPicPr>
          <p:nvPr/>
        </p:nvPicPr>
        <p:blipFill>
          <a:blip r:embed="rId1"/>
          <a:stretch>
            <a:fillRect/>
          </a:stretch>
        </p:blipFill>
        <p:spPr>
          <a:xfrm>
            <a:off x="417922" y="1068470"/>
            <a:ext cx="11356155" cy="30071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advClick="0" advTm="2000">
        <p14:flythrough dir="out"/>
      </p:transition>
    </mc:Choice>
    <mc:Fallback>
      <p:transition spd="slow" advClick="0" advTm="2000">
        <p:fade/>
      </p:transition>
    </mc:Fallback>
  </mc:AlternateContent>
</p:sld>
</file>

<file path=ppt/tags/tag1.xml><?xml version="1.0" encoding="utf-8"?>
<p:tagLst xmlns:p="http://schemas.openxmlformats.org/presentationml/2006/main">
  <p:tag name="ISPRING_PRESENTATION_TITLE" val="教师学校工作总结汇报PPT模板"/>
</p:tagLst>
</file>

<file path=ppt/theme/theme1.xml><?xml version="1.0" encoding="utf-8"?>
<a:theme xmlns:a="http://schemas.openxmlformats.org/drawingml/2006/main" name="Office 主题">
  <a:themeElements>
    <a:clrScheme name="自定义 33">
      <a:dk1>
        <a:srgbClr val="000000"/>
      </a:dk1>
      <a:lt1>
        <a:srgbClr val="FFFFFF"/>
      </a:lt1>
      <a:dk2>
        <a:srgbClr val="000000"/>
      </a:dk2>
      <a:lt2>
        <a:srgbClr val="FEFEFE"/>
      </a:lt2>
      <a:accent1>
        <a:srgbClr val="F17700"/>
      </a:accent1>
      <a:accent2>
        <a:srgbClr val="DC2144"/>
      </a:accent2>
      <a:accent3>
        <a:srgbClr val="71CAE0"/>
      </a:accent3>
      <a:accent4>
        <a:srgbClr val="112D43"/>
      </a:accent4>
      <a:accent5>
        <a:srgbClr val="050F25"/>
      </a:accent5>
      <a:accent6>
        <a:srgbClr val="162D4E"/>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2399</Words>
  <Application>WPS 演示</Application>
  <PresentationFormat>宽屏</PresentationFormat>
  <Paragraphs>165</Paragraphs>
  <Slides>20</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20</vt:i4>
      </vt:variant>
    </vt:vector>
  </HeadingPairs>
  <TitlesOfParts>
    <vt:vector size="31" baseType="lpstr">
      <vt:lpstr>Arial</vt:lpstr>
      <vt:lpstr>宋体</vt:lpstr>
      <vt:lpstr>Wingdings</vt:lpstr>
      <vt:lpstr>Arial</vt:lpstr>
      <vt:lpstr>黑体</vt:lpstr>
      <vt:lpstr>微软雅黑</vt:lpstr>
      <vt:lpstr>Century Gothic</vt:lpstr>
      <vt:lpstr>Segoe Print</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教师学校工作总结汇报PPT模板</dc:title>
  <dc:creator>王静如</dc:creator>
  <cp:lastModifiedBy>94540</cp:lastModifiedBy>
  <cp:revision>203</cp:revision>
  <dcterms:created xsi:type="dcterms:W3CDTF">2015-09-05T08:54:00Z</dcterms:created>
  <dcterms:modified xsi:type="dcterms:W3CDTF">2019-05-25T04:50:57Z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